
<file path=[Content_Types].xml><?xml version="1.0" encoding="utf-8"?>
<Types xmlns="http://schemas.openxmlformats.org/package/2006/content-types">
  <Default Extension="bin" ContentType="application/vnd.ms-office.activeX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vml" ContentType="application/vnd.openxmlformats-officedocument.vml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activeX/activeX1.xml" ContentType="application/vnd.ms-office.activeX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0" r:id="rId1"/>
    <p:sldMasterId id="2147483736" r:id="rId2"/>
  </p:sldMasterIdLst>
  <p:notesMasterIdLst>
    <p:notesMasterId r:id="rId45"/>
  </p:notesMasterIdLst>
  <p:handoutMasterIdLst>
    <p:handoutMasterId r:id="rId46"/>
  </p:handoutMasterIdLst>
  <p:sldIdLst>
    <p:sldId id="274" r:id="rId3"/>
    <p:sldId id="276" r:id="rId4"/>
    <p:sldId id="323" r:id="rId5"/>
    <p:sldId id="403" r:id="rId6"/>
    <p:sldId id="404" r:id="rId7"/>
    <p:sldId id="406" r:id="rId8"/>
    <p:sldId id="407" r:id="rId9"/>
    <p:sldId id="307" r:id="rId10"/>
    <p:sldId id="316" r:id="rId11"/>
    <p:sldId id="387" r:id="rId12"/>
    <p:sldId id="388" r:id="rId13"/>
    <p:sldId id="389" r:id="rId14"/>
    <p:sldId id="390" r:id="rId15"/>
    <p:sldId id="326" r:id="rId16"/>
    <p:sldId id="391" r:id="rId17"/>
    <p:sldId id="392" r:id="rId18"/>
    <p:sldId id="372" r:id="rId19"/>
    <p:sldId id="434" r:id="rId20"/>
    <p:sldId id="394" r:id="rId21"/>
    <p:sldId id="395" r:id="rId22"/>
    <p:sldId id="433" r:id="rId23"/>
    <p:sldId id="393" r:id="rId24"/>
    <p:sldId id="344" r:id="rId25"/>
    <p:sldId id="408" r:id="rId26"/>
    <p:sldId id="376" r:id="rId27"/>
    <p:sldId id="411" r:id="rId28"/>
    <p:sldId id="371" r:id="rId29"/>
    <p:sldId id="409" r:id="rId30"/>
    <p:sldId id="413" r:id="rId31"/>
    <p:sldId id="414" r:id="rId32"/>
    <p:sldId id="415" r:id="rId33"/>
    <p:sldId id="416" r:id="rId34"/>
    <p:sldId id="418" r:id="rId35"/>
    <p:sldId id="420" r:id="rId36"/>
    <p:sldId id="423" r:id="rId37"/>
    <p:sldId id="427" r:id="rId38"/>
    <p:sldId id="428" r:id="rId39"/>
    <p:sldId id="429" r:id="rId40"/>
    <p:sldId id="430" r:id="rId41"/>
    <p:sldId id="431" r:id="rId42"/>
    <p:sldId id="432" r:id="rId43"/>
    <p:sldId id="293" r:id="rId44"/>
  </p:sldIdLst>
  <p:sldSz cx="12192000" cy="6858000"/>
  <p:notesSz cx="6858000" cy="9144000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Base" id="{514E8CB3-C8B7-478F-8A4D-9BE3F59F076B}">
          <p14:sldIdLst/>
        </p14:section>
        <p14:section name="Capa" id="{E4D1FDC2-AFE8-4CAC-8171-804813E215A6}">
          <p14:sldIdLst>
            <p14:sldId id="274"/>
            <p14:sldId id="276"/>
          </p14:sldIdLst>
        </p14:section>
        <p14:section name="Definindo cenário" id="{91F5C01B-1B2A-42D0-B27B-F5D085A3A20C}">
          <p14:sldIdLst>
            <p14:sldId id="323"/>
            <p14:sldId id="403"/>
            <p14:sldId id="404"/>
            <p14:sldId id="406"/>
            <p14:sldId id="407"/>
          </p14:sldIdLst>
        </p14:section>
        <p14:section name="Configurando serviços" id="{317E1C4B-6523-48E8-8D5F-EE33637F6BFD}">
          <p14:sldIdLst>
            <p14:sldId id="307"/>
            <p14:sldId id="316"/>
            <p14:sldId id="387"/>
            <p14:sldId id="388"/>
            <p14:sldId id="389"/>
            <p14:sldId id="390"/>
            <p14:sldId id="326"/>
            <p14:sldId id="391"/>
          </p14:sldIdLst>
        </p14:section>
        <p14:section name="Criando perfis" id="{F6A908B5-74F8-4D8E-A724-8417C4A41A16}">
          <p14:sldIdLst>
            <p14:sldId id="392"/>
            <p14:sldId id="372"/>
            <p14:sldId id="434"/>
            <p14:sldId id="394"/>
            <p14:sldId id="395"/>
            <p14:sldId id="433"/>
            <p14:sldId id="393"/>
            <p14:sldId id="344"/>
            <p14:sldId id="408"/>
            <p14:sldId id="376"/>
            <p14:sldId id="411"/>
            <p14:sldId id="371"/>
            <p14:sldId id="409"/>
          </p14:sldIdLst>
        </p14:section>
        <p14:section name="Autorizando uma ONU" id="{07D8B65B-588B-4FCD-B65F-7461D9E94B6A}">
          <p14:sldIdLst>
            <p14:sldId id="413"/>
            <p14:sldId id="414"/>
            <p14:sldId id="415"/>
            <p14:sldId id="416"/>
          </p14:sldIdLst>
        </p14:section>
        <p14:section name="Provisionando serviços" id="{0137403A-663F-4AFA-9FB5-40DEA2ED5975}">
          <p14:sldIdLst>
            <p14:sldId id="418"/>
            <p14:sldId id="420"/>
            <p14:sldId id="423"/>
            <p14:sldId id="427"/>
            <p14:sldId id="428"/>
            <p14:sldId id="429"/>
            <p14:sldId id="430"/>
            <p14:sldId id="431"/>
            <p14:sldId id="432"/>
          </p14:sldIdLst>
        </p14:section>
        <p14:section name="Encerramento" id="{8E554305-0D6E-477E-BC6C-01E35F2359D0}">
          <p14:sldIdLst>
            <p14:sldId id="293"/>
          </p14:sldIdLst>
        </p14:section>
      </p14:sectionLst>
    </p:ex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B8E1"/>
    <a:srgbClr val="F47920"/>
    <a:srgbClr val="EAEFF7"/>
    <a:srgbClr val="005374"/>
    <a:srgbClr val="00B5DE"/>
    <a:srgbClr val="005276"/>
    <a:srgbClr val="005274"/>
    <a:srgbClr val="005C8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édio 2 - Ênfase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251" autoAdjust="0"/>
    <p:restoredTop sz="94660" autoAdjust="0"/>
  </p:normalViewPr>
  <p:slideViewPr>
    <p:cSldViewPr snapToGrid="0">
      <p:cViewPr varScale="1">
        <p:scale>
          <a:sx n="72" d="100"/>
          <a:sy n="72" d="100"/>
        </p:scale>
        <p:origin x="486" y="78"/>
      </p:cViewPr>
      <p:guideLst/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napToGrid="0">
      <p:cViewPr varScale="1">
        <p:scale>
          <a:sx n="58" d="100"/>
          <a:sy n="58" d="100"/>
        </p:scale>
        <p:origin x="1938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slide" Target="slides/slide37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42" Type="http://schemas.openxmlformats.org/officeDocument/2006/relationships/slide" Target="slides/slide40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9" Type="http://schemas.openxmlformats.org/officeDocument/2006/relationships/slide" Target="slides/slide27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slide" Target="slides/slide35.xml"/><Relationship Id="rId40" Type="http://schemas.openxmlformats.org/officeDocument/2006/relationships/slide" Target="slides/slide38.xml"/><Relationship Id="rId45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slide" Target="slides/slide34.xml"/><Relationship Id="rId49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4" Type="http://schemas.openxmlformats.org/officeDocument/2006/relationships/slide" Target="slides/slide42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Relationship Id="rId43" Type="http://schemas.openxmlformats.org/officeDocument/2006/relationships/slide" Target="slides/slide41.xml"/><Relationship Id="rId48" Type="http://schemas.openxmlformats.org/officeDocument/2006/relationships/viewProps" Target="viewProps.xml"/><Relationship Id="rId8" Type="http://schemas.openxmlformats.org/officeDocument/2006/relationships/slide" Target="slides/slide6.xml"/><Relationship Id="rId3" Type="http://schemas.openxmlformats.org/officeDocument/2006/relationships/slide" Target="slides/slide1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slide" Target="slides/slide36.xml"/><Relationship Id="rId46" Type="http://schemas.openxmlformats.org/officeDocument/2006/relationships/handoutMaster" Target="handoutMasters/handoutMaster1.xml"/><Relationship Id="rId20" Type="http://schemas.openxmlformats.org/officeDocument/2006/relationships/slide" Target="slides/slide18.xml"/><Relationship Id="rId41" Type="http://schemas.openxmlformats.org/officeDocument/2006/relationships/slide" Target="slides/slide3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/Relationships>
</file>

<file path=ppt/activeX/_rels/activeX1.xml.rels><?xml version="1.0" encoding="UTF-8" standalone="yes"?>
<Relationships xmlns="http://schemas.openxmlformats.org/package/2006/relationships"><Relationship Id="rId1" Type="http://schemas.microsoft.com/office/2006/relationships/activeXControlBinary" Target="activeX1.bin"/></Relationships>
</file>

<file path=ppt/activeX/activeX1.xml><?xml version="1.0" encoding="utf-8"?>
<ax:ocx xmlns:ax="http://schemas.microsoft.com/office/2006/activeX" xmlns:r="http://schemas.openxmlformats.org/officeDocument/2006/relationships" ax:classid="{D27CDB6E-AE6D-11CF-96B8-444553540000}" ax:persistence="persistStorage" r:id="rId1"/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354C4AF-8FA1-43F3-BF69-A58E29AE5343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3D12DBF8-5A9D-425E-B109-532D9737EE92}">
      <dgm:prSet phldrT="[Texto]" custT="1"/>
      <dgm:spPr>
        <a:solidFill>
          <a:srgbClr val="005374"/>
        </a:solidFill>
      </dgm:spPr>
      <dgm:t>
        <a:bodyPr/>
        <a:lstStyle/>
        <a:p>
          <a:r>
            <a:rPr lang="pt-BR" sz="1700" dirty="0"/>
            <a:t>Interface da ONU</a:t>
          </a:r>
        </a:p>
      </dgm:t>
    </dgm:pt>
    <dgm:pt modelId="{54239B32-2090-4D2A-B7D6-8557F241BBE9}" type="parTrans" cxnId="{F447C3EE-9AAC-4325-8F3F-51382525FE19}">
      <dgm:prSet/>
      <dgm:spPr/>
      <dgm:t>
        <a:bodyPr/>
        <a:lstStyle/>
        <a:p>
          <a:endParaRPr lang="pt-BR" sz="1700"/>
        </a:p>
      </dgm:t>
    </dgm:pt>
    <dgm:pt modelId="{97E93C32-279C-412C-BB72-A5C06033FE9D}" type="sibTrans" cxnId="{F447C3EE-9AAC-4325-8F3F-51382525FE19}">
      <dgm:prSet/>
      <dgm:spPr/>
      <dgm:t>
        <a:bodyPr/>
        <a:lstStyle/>
        <a:p>
          <a:endParaRPr lang="pt-BR" sz="1700"/>
        </a:p>
      </dgm:t>
    </dgm:pt>
    <dgm:pt modelId="{5847191D-4B92-4A74-BE31-0BBC87BF153E}">
      <dgm:prSet phldrT="[Texto]" custT="1"/>
      <dgm:spPr>
        <a:solidFill>
          <a:srgbClr val="EAEFF7">
            <a:alpha val="90000"/>
          </a:srgbClr>
        </a:solidFill>
        <a:ln>
          <a:solidFill>
            <a:srgbClr val="F47920">
              <a:alpha val="90000"/>
            </a:srgbClr>
          </a:solidFill>
        </a:ln>
      </dgm:spPr>
      <dgm:t>
        <a:bodyPr/>
        <a:lstStyle/>
        <a:p>
          <a:r>
            <a:rPr lang="pt-BR" sz="1600" dirty="0"/>
            <a:t>Criar TCONT</a:t>
          </a:r>
        </a:p>
      </dgm:t>
    </dgm:pt>
    <dgm:pt modelId="{82DA74D5-81DF-4E71-9440-EA9900DBFABA}" type="parTrans" cxnId="{0363E154-79D7-431D-B4E0-33AA4736EB64}">
      <dgm:prSet/>
      <dgm:spPr>
        <a:solidFill>
          <a:srgbClr val="F47920"/>
        </a:solidFill>
        <a:ln>
          <a:solidFill>
            <a:srgbClr val="F47920"/>
          </a:solidFill>
        </a:ln>
      </dgm:spPr>
      <dgm:t>
        <a:bodyPr/>
        <a:lstStyle/>
        <a:p>
          <a:endParaRPr lang="pt-BR" sz="1700"/>
        </a:p>
      </dgm:t>
    </dgm:pt>
    <dgm:pt modelId="{6A3627DD-C9F0-44F4-A92E-7F5B4FB7F086}" type="sibTrans" cxnId="{0363E154-79D7-431D-B4E0-33AA4736EB64}">
      <dgm:prSet/>
      <dgm:spPr>
        <a:solidFill>
          <a:srgbClr val="F47920"/>
        </a:solidFill>
        <a:ln>
          <a:solidFill>
            <a:srgbClr val="F47920"/>
          </a:solidFill>
        </a:ln>
      </dgm:spPr>
      <dgm:t>
        <a:bodyPr/>
        <a:lstStyle/>
        <a:p>
          <a:endParaRPr lang="pt-BR" sz="1700"/>
        </a:p>
      </dgm:t>
    </dgm:pt>
    <dgm:pt modelId="{77092B59-A9F0-4452-8C32-1B0D7EADC21A}">
      <dgm:prSet phldrT="[Texto]" custT="1"/>
      <dgm:spPr>
        <a:solidFill>
          <a:srgbClr val="EAEFF7">
            <a:alpha val="90000"/>
          </a:srgbClr>
        </a:solidFill>
        <a:ln>
          <a:solidFill>
            <a:srgbClr val="F47920">
              <a:alpha val="90000"/>
            </a:srgbClr>
          </a:solidFill>
        </a:ln>
      </dgm:spPr>
      <dgm:t>
        <a:bodyPr/>
        <a:lstStyle/>
        <a:p>
          <a:r>
            <a:rPr lang="pt-BR" sz="1600" dirty="0"/>
            <a:t>Criar GEM</a:t>
          </a:r>
        </a:p>
      </dgm:t>
    </dgm:pt>
    <dgm:pt modelId="{AC7396E4-D75C-44F7-94C1-3231A7507CCF}" type="parTrans" cxnId="{127A62F6-0F87-4F41-AAA0-A4AE3B06AD7F}">
      <dgm:prSet/>
      <dgm:spPr/>
      <dgm:t>
        <a:bodyPr/>
        <a:lstStyle/>
        <a:p>
          <a:endParaRPr lang="pt-BR" sz="1700"/>
        </a:p>
      </dgm:t>
    </dgm:pt>
    <dgm:pt modelId="{8C0703EF-B16D-46C8-B4D9-A6C12773A394}" type="sibTrans" cxnId="{127A62F6-0F87-4F41-AAA0-A4AE3B06AD7F}">
      <dgm:prSet/>
      <dgm:spPr>
        <a:solidFill>
          <a:srgbClr val="F47920"/>
        </a:solidFill>
        <a:ln>
          <a:solidFill>
            <a:srgbClr val="F47920"/>
          </a:solidFill>
        </a:ln>
      </dgm:spPr>
      <dgm:t>
        <a:bodyPr/>
        <a:lstStyle/>
        <a:p>
          <a:endParaRPr lang="pt-BR" sz="1700"/>
        </a:p>
      </dgm:t>
    </dgm:pt>
    <dgm:pt modelId="{44F3161C-3042-4BB1-88EF-D10617648B54}">
      <dgm:prSet phldrT="[Texto]" custT="1"/>
      <dgm:spPr>
        <a:solidFill>
          <a:srgbClr val="EAEFF7">
            <a:alpha val="90000"/>
          </a:srgbClr>
        </a:solidFill>
        <a:ln>
          <a:solidFill>
            <a:srgbClr val="F47920">
              <a:alpha val="90000"/>
            </a:srgbClr>
          </a:solidFill>
        </a:ln>
      </dgm:spPr>
      <dgm:t>
        <a:bodyPr/>
        <a:lstStyle/>
        <a:p>
          <a:r>
            <a:rPr lang="pt-BR" sz="1600" dirty="0"/>
            <a:t>Criar Service-</a:t>
          </a:r>
          <a:r>
            <a:rPr lang="pt-BR" sz="1600" dirty="0" err="1"/>
            <a:t>port</a:t>
          </a:r>
          <a:endParaRPr lang="pt-BR" sz="1600" dirty="0"/>
        </a:p>
      </dgm:t>
    </dgm:pt>
    <dgm:pt modelId="{EEDA34D7-A76A-4C4F-A9F0-BB70F396C1C3}" type="parTrans" cxnId="{2A81D891-C909-4CC2-B615-4E7637946A50}">
      <dgm:prSet/>
      <dgm:spPr/>
      <dgm:t>
        <a:bodyPr/>
        <a:lstStyle/>
        <a:p>
          <a:endParaRPr lang="pt-BR" sz="1700"/>
        </a:p>
      </dgm:t>
    </dgm:pt>
    <dgm:pt modelId="{B1B3FBE1-7795-467D-803C-E52BECEEE0F8}" type="sibTrans" cxnId="{2A81D891-C909-4CC2-B615-4E7637946A50}">
      <dgm:prSet/>
      <dgm:spPr/>
      <dgm:t>
        <a:bodyPr/>
        <a:lstStyle/>
        <a:p>
          <a:endParaRPr lang="pt-BR" sz="1700"/>
        </a:p>
      </dgm:t>
    </dgm:pt>
    <dgm:pt modelId="{10E076E5-979D-4441-A355-743CCDBE4878}" type="pres">
      <dgm:prSet presAssocID="{3354C4AF-8FA1-43F3-BF69-A58E29AE5343}" presName="Name0" presStyleCnt="0">
        <dgm:presLayoutVars>
          <dgm:dir/>
          <dgm:animLvl val="lvl"/>
          <dgm:resizeHandles val="exact"/>
        </dgm:presLayoutVars>
      </dgm:prSet>
      <dgm:spPr/>
    </dgm:pt>
    <dgm:pt modelId="{58EC00F0-1B7F-47A1-8FB1-3E7B4197751A}" type="pres">
      <dgm:prSet presAssocID="{3D12DBF8-5A9D-425E-B109-532D9737EE92}" presName="vertFlow" presStyleCnt="0"/>
      <dgm:spPr/>
    </dgm:pt>
    <dgm:pt modelId="{D6694494-6EAA-4C50-9F36-D90C282F4E1F}" type="pres">
      <dgm:prSet presAssocID="{3D12DBF8-5A9D-425E-B109-532D9737EE92}" presName="header" presStyleLbl="node1" presStyleIdx="0" presStyleCnt="1" custScaleY="99801" custLinFactNeighborX="22" custLinFactNeighborY="-15927"/>
      <dgm:spPr/>
    </dgm:pt>
    <dgm:pt modelId="{F4337BAF-F37F-40C5-B040-07B411F7002F}" type="pres">
      <dgm:prSet presAssocID="{82DA74D5-81DF-4E71-9440-EA9900DBFABA}" presName="parTrans" presStyleLbl="sibTrans2D1" presStyleIdx="0" presStyleCnt="3"/>
      <dgm:spPr/>
    </dgm:pt>
    <dgm:pt modelId="{8336E874-DBA1-4CBA-A8D7-923EE37E0C73}" type="pres">
      <dgm:prSet presAssocID="{5847191D-4B92-4A74-BE31-0BBC87BF153E}" presName="child" presStyleLbl="alignAccFollowNode1" presStyleIdx="0" presStyleCnt="3" custScaleY="82115">
        <dgm:presLayoutVars>
          <dgm:chMax val="0"/>
          <dgm:bulletEnabled val="1"/>
        </dgm:presLayoutVars>
      </dgm:prSet>
      <dgm:spPr/>
    </dgm:pt>
    <dgm:pt modelId="{CBB61F0F-D3BA-486B-A57F-724BFC2DE1A2}" type="pres">
      <dgm:prSet presAssocID="{6A3627DD-C9F0-44F4-A92E-7F5B4FB7F086}" presName="sibTrans" presStyleLbl="sibTrans2D1" presStyleIdx="1" presStyleCnt="3"/>
      <dgm:spPr/>
    </dgm:pt>
    <dgm:pt modelId="{5C7C3A05-23F6-459F-B39D-A10963A21327}" type="pres">
      <dgm:prSet presAssocID="{77092B59-A9F0-4452-8C32-1B0D7EADC21A}" presName="child" presStyleLbl="alignAccFollowNode1" presStyleIdx="1" presStyleCnt="3" custScaleY="82115">
        <dgm:presLayoutVars>
          <dgm:chMax val="0"/>
          <dgm:bulletEnabled val="1"/>
        </dgm:presLayoutVars>
      </dgm:prSet>
      <dgm:spPr/>
    </dgm:pt>
    <dgm:pt modelId="{B0063D7A-EEA0-4947-A0E3-F9CD110F6427}" type="pres">
      <dgm:prSet presAssocID="{8C0703EF-B16D-46C8-B4D9-A6C12773A394}" presName="sibTrans" presStyleLbl="sibTrans2D1" presStyleIdx="2" presStyleCnt="3"/>
      <dgm:spPr/>
    </dgm:pt>
    <dgm:pt modelId="{920863E8-3BF4-4CA2-8772-889003A1D8CE}" type="pres">
      <dgm:prSet presAssocID="{44F3161C-3042-4BB1-88EF-D10617648B54}" presName="child" presStyleLbl="alignAccFollowNode1" presStyleIdx="2" presStyleCnt="3" custScaleY="82115">
        <dgm:presLayoutVars>
          <dgm:chMax val="0"/>
          <dgm:bulletEnabled val="1"/>
        </dgm:presLayoutVars>
      </dgm:prSet>
      <dgm:spPr/>
    </dgm:pt>
  </dgm:ptLst>
  <dgm:cxnLst>
    <dgm:cxn modelId="{94537B0C-73F6-4A77-BCEB-CEC33B1ED586}" type="presOf" srcId="{5847191D-4B92-4A74-BE31-0BBC87BF153E}" destId="{8336E874-DBA1-4CBA-A8D7-923EE37E0C73}" srcOrd="0" destOrd="0" presId="urn:microsoft.com/office/officeart/2005/8/layout/lProcess1"/>
    <dgm:cxn modelId="{45E72514-C537-4B7D-921B-10707E21BBC4}" type="presOf" srcId="{77092B59-A9F0-4452-8C32-1B0D7EADC21A}" destId="{5C7C3A05-23F6-459F-B39D-A10963A21327}" srcOrd="0" destOrd="0" presId="urn:microsoft.com/office/officeart/2005/8/layout/lProcess1"/>
    <dgm:cxn modelId="{57F28B36-E1CF-48A1-A73C-3F407999388F}" type="presOf" srcId="{3354C4AF-8FA1-43F3-BF69-A58E29AE5343}" destId="{10E076E5-979D-4441-A355-743CCDBE4878}" srcOrd="0" destOrd="0" presId="urn:microsoft.com/office/officeart/2005/8/layout/lProcess1"/>
    <dgm:cxn modelId="{0363E154-79D7-431D-B4E0-33AA4736EB64}" srcId="{3D12DBF8-5A9D-425E-B109-532D9737EE92}" destId="{5847191D-4B92-4A74-BE31-0BBC87BF153E}" srcOrd="0" destOrd="0" parTransId="{82DA74D5-81DF-4E71-9440-EA9900DBFABA}" sibTransId="{6A3627DD-C9F0-44F4-A92E-7F5B4FB7F086}"/>
    <dgm:cxn modelId="{8F075E86-E5F0-4E47-9CC4-35F14655E07B}" type="presOf" srcId="{3D12DBF8-5A9D-425E-B109-532D9737EE92}" destId="{D6694494-6EAA-4C50-9F36-D90C282F4E1F}" srcOrd="0" destOrd="0" presId="urn:microsoft.com/office/officeart/2005/8/layout/lProcess1"/>
    <dgm:cxn modelId="{89647089-87A3-4F8C-9698-B4DA9F682ACF}" type="presOf" srcId="{44F3161C-3042-4BB1-88EF-D10617648B54}" destId="{920863E8-3BF4-4CA2-8772-889003A1D8CE}" srcOrd="0" destOrd="0" presId="urn:microsoft.com/office/officeart/2005/8/layout/lProcess1"/>
    <dgm:cxn modelId="{2A81D891-C909-4CC2-B615-4E7637946A50}" srcId="{3D12DBF8-5A9D-425E-B109-532D9737EE92}" destId="{44F3161C-3042-4BB1-88EF-D10617648B54}" srcOrd="2" destOrd="0" parTransId="{EEDA34D7-A76A-4C4F-A9F0-BB70F396C1C3}" sibTransId="{B1B3FBE1-7795-467D-803C-E52BECEEE0F8}"/>
    <dgm:cxn modelId="{60B9B794-A353-47A3-B8BA-1EEC92A76DAD}" type="presOf" srcId="{82DA74D5-81DF-4E71-9440-EA9900DBFABA}" destId="{F4337BAF-F37F-40C5-B040-07B411F7002F}" srcOrd="0" destOrd="0" presId="urn:microsoft.com/office/officeart/2005/8/layout/lProcess1"/>
    <dgm:cxn modelId="{469DDCA4-4D47-4D47-8C56-1C203579962F}" type="presOf" srcId="{6A3627DD-C9F0-44F4-A92E-7F5B4FB7F086}" destId="{CBB61F0F-D3BA-486B-A57F-724BFC2DE1A2}" srcOrd="0" destOrd="0" presId="urn:microsoft.com/office/officeart/2005/8/layout/lProcess1"/>
    <dgm:cxn modelId="{FE5808EE-D525-4957-A51F-96C4B4409FC0}" type="presOf" srcId="{8C0703EF-B16D-46C8-B4D9-A6C12773A394}" destId="{B0063D7A-EEA0-4947-A0E3-F9CD110F6427}" srcOrd="0" destOrd="0" presId="urn:microsoft.com/office/officeart/2005/8/layout/lProcess1"/>
    <dgm:cxn modelId="{F447C3EE-9AAC-4325-8F3F-51382525FE19}" srcId="{3354C4AF-8FA1-43F3-BF69-A58E29AE5343}" destId="{3D12DBF8-5A9D-425E-B109-532D9737EE92}" srcOrd="0" destOrd="0" parTransId="{54239B32-2090-4D2A-B7D6-8557F241BBE9}" sibTransId="{97E93C32-279C-412C-BB72-A5C06033FE9D}"/>
    <dgm:cxn modelId="{127A62F6-0F87-4F41-AAA0-A4AE3B06AD7F}" srcId="{3D12DBF8-5A9D-425E-B109-532D9737EE92}" destId="{77092B59-A9F0-4452-8C32-1B0D7EADC21A}" srcOrd="1" destOrd="0" parTransId="{AC7396E4-D75C-44F7-94C1-3231A7507CCF}" sibTransId="{8C0703EF-B16D-46C8-B4D9-A6C12773A394}"/>
    <dgm:cxn modelId="{92AF3A86-AD91-4B34-ADCC-1111A7C309E9}" type="presParOf" srcId="{10E076E5-979D-4441-A355-743CCDBE4878}" destId="{58EC00F0-1B7F-47A1-8FB1-3E7B4197751A}" srcOrd="0" destOrd="0" presId="urn:microsoft.com/office/officeart/2005/8/layout/lProcess1"/>
    <dgm:cxn modelId="{C4BC6F3F-3509-4913-A5C7-196C3FC98E2B}" type="presParOf" srcId="{58EC00F0-1B7F-47A1-8FB1-3E7B4197751A}" destId="{D6694494-6EAA-4C50-9F36-D90C282F4E1F}" srcOrd="0" destOrd="0" presId="urn:microsoft.com/office/officeart/2005/8/layout/lProcess1"/>
    <dgm:cxn modelId="{0434506F-6442-4E64-87C8-A9D538BF83FA}" type="presParOf" srcId="{58EC00F0-1B7F-47A1-8FB1-3E7B4197751A}" destId="{F4337BAF-F37F-40C5-B040-07B411F7002F}" srcOrd="1" destOrd="0" presId="urn:microsoft.com/office/officeart/2005/8/layout/lProcess1"/>
    <dgm:cxn modelId="{0A1F5C03-E083-4E2A-B2BE-FC43ADDB78AF}" type="presParOf" srcId="{58EC00F0-1B7F-47A1-8FB1-3E7B4197751A}" destId="{8336E874-DBA1-4CBA-A8D7-923EE37E0C73}" srcOrd="2" destOrd="0" presId="urn:microsoft.com/office/officeart/2005/8/layout/lProcess1"/>
    <dgm:cxn modelId="{4A90E498-04FD-47B8-B678-AD42865E5C23}" type="presParOf" srcId="{58EC00F0-1B7F-47A1-8FB1-3E7B4197751A}" destId="{CBB61F0F-D3BA-486B-A57F-724BFC2DE1A2}" srcOrd="3" destOrd="0" presId="urn:microsoft.com/office/officeart/2005/8/layout/lProcess1"/>
    <dgm:cxn modelId="{38D2E2BA-D5C1-4699-BED8-0695997304F6}" type="presParOf" srcId="{58EC00F0-1B7F-47A1-8FB1-3E7B4197751A}" destId="{5C7C3A05-23F6-459F-B39D-A10963A21327}" srcOrd="4" destOrd="0" presId="urn:microsoft.com/office/officeart/2005/8/layout/lProcess1"/>
    <dgm:cxn modelId="{CD7EEE67-9178-4F6F-8DAB-B245F8D8D197}" type="presParOf" srcId="{58EC00F0-1B7F-47A1-8FB1-3E7B4197751A}" destId="{B0063D7A-EEA0-4947-A0E3-F9CD110F6427}" srcOrd="5" destOrd="0" presId="urn:microsoft.com/office/officeart/2005/8/layout/lProcess1"/>
    <dgm:cxn modelId="{CCC18DED-ECE6-4DB9-9534-CDB466A30591}" type="presParOf" srcId="{58EC00F0-1B7F-47A1-8FB1-3E7B4197751A}" destId="{920863E8-3BF4-4CA2-8772-889003A1D8CE}" srcOrd="6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354C4AF-8FA1-43F3-BF69-A58E29AE5343}" type="doc">
      <dgm:prSet loTypeId="urn:microsoft.com/office/officeart/2005/8/layout/lProcess1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pt-BR"/>
        </a:p>
      </dgm:t>
    </dgm:pt>
    <dgm:pt modelId="{41C8FE15-9F24-466A-8A2E-1069FFF8ABC1}">
      <dgm:prSet phldrT="[Texto]"/>
      <dgm:spPr>
        <a:solidFill>
          <a:srgbClr val="005374"/>
        </a:solidFill>
      </dgm:spPr>
      <dgm:t>
        <a:bodyPr/>
        <a:lstStyle/>
        <a:p>
          <a:r>
            <a:rPr lang="pt-BR" dirty="0"/>
            <a:t>Gerenciamento da ONU</a:t>
          </a:r>
        </a:p>
      </dgm:t>
    </dgm:pt>
    <dgm:pt modelId="{54F208E6-2618-4022-B8ED-92D2B959FB66}" type="parTrans" cxnId="{8F65BDC8-1A38-4EB6-BE38-3932EB5831CB}">
      <dgm:prSet/>
      <dgm:spPr/>
      <dgm:t>
        <a:bodyPr/>
        <a:lstStyle/>
        <a:p>
          <a:endParaRPr lang="pt-BR"/>
        </a:p>
      </dgm:t>
    </dgm:pt>
    <dgm:pt modelId="{EB402829-30EE-4990-976D-2B77281158A8}" type="sibTrans" cxnId="{8F65BDC8-1A38-4EB6-BE38-3932EB5831CB}">
      <dgm:prSet/>
      <dgm:spPr/>
      <dgm:t>
        <a:bodyPr/>
        <a:lstStyle/>
        <a:p>
          <a:endParaRPr lang="pt-BR"/>
        </a:p>
      </dgm:t>
    </dgm:pt>
    <dgm:pt modelId="{DB94F366-BC26-4829-84A0-C8E75F2E01A9}">
      <dgm:prSet phldrT="[Texto]" custT="1"/>
      <dgm:spPr>
        <a:solidFill>
          <a:srgbClr val="EAEFF7">
            <a:alpha val="90000"/>
          </a:srgbClr>
        </a:solidFill>
        <a:ln>
          <a:solidFill>
            <a:srgbClr val="F47920">
              <a:alpha val="90000"/>
            </a:srgbClr>
          </a:solidFill>
        </a:ln>
      </dgm:spPr>
      <dgm:t>
        <a:bodyPr/>
        <a:lstStyle/>
        <a:p>
          <a:r>
            <a:rPr lang="pt-BR" sz="1600" dirty="0"/>
            <a:t>Mapear o serviço</a:t>
          </a:r>
        </a:p>
      </dgm:t>
    </dgm:pt>
    <dgm:pt modelId="{5948ABB3-04FB-4910-B325-55E9EB489810}" type="parTrans" cxnId="{97ED8316-E12C-47CE-8423-E6A6386D6989}">
      <dgm:prSet/>
      <dgm:spPr>
        <a:solidFill>
          <a:srgbClr val="F47920"/>
        </a:solidFill>
        <a:ln>
          <a:solidFill>
            <a:srgbClr val="F47920"/>
          </a:solidFill>
        </a:ln>
      </dgm:spPr>
      <dgm:t>
        <a:bodyPr/>
        <a:lstStyle/>
        <a:p>
          <a:endParaRPr lang="pt-BR"/>
        </a:p>
      </dgm:t>
    </dgm:pt>
    <dgm:pt modelId="{9F788D1D-C5CD-453C-A9D4-4618CC183030}" type="sibTrans" cxnId="{97ED8316-E12C-47CE-8423-E6A6386D6989}">
      <dgm:prSet/>
      <dgm:spPr>
        <a:solidFill>
          <a:srgbClr val="F47920"/>
        </a:solidFill>
        <a:ln>
          <a:solidFill>
            <a:srgbClr val="F47920"/>
          </a:solidFill>
        </a:ln>
      </dgm:spPr>
      <dgm:t>
        <a:bodyPr/>
        <a:lstStyle/>
        <a:p>
          <a:endParaRPr lang="pt-BR"/>
        </a:p>
      </dgm:t>
    </dgm:pt>
    <dgm:pt modelId="{436E60A2-954D-4040-AA3C-38905C8E06D8}">
      <dgm:prSet phldrT="[Texto]" custT="1"/>
      <dgm:spPr>
        <a:solidFill>
          <a:srgbClr val="EAEFF7">
            <a:alpha val="90000"/>
          </a:srgbClr>
        </a:solidFill>
        <a:ln>
          <a:solidFill>
            <a:srgbClr val="F47920">
              <a:alpha val="90000"/>
            </a:srgbClr>
          </a:solidFill>
        </a:ln>
      </dgm:spPr>
      <dgm:t>
        <a:bodyPr/>
        <a:lstStyle/>
        <a:p>
          <a:r>
            <a:rPr lang="pt-BR" sz="1600" dirty="0"/>
            <a:t>Configurar o serviço</a:t>
          </a:r>
        </a:p>
      </dgm:t>
    </dgm:pt>
    <dgm:pt modelId="{6417ACC2-FC57-4D98-875D-C68152D6B017}" type="parTrans" cxnId="{52E983FC-C5CD-4F02-B54D-C80B3DE2419D}">
      <dgm:prSet/>
      <dgm:spPr/>
      <dgm:t>
        <a:bodyPr/>
        <a:lstStyle/>
        <a:p>
          <a:endParaRPr lang="pt-BR"/>
        </a:p>
      </dgm:t>
    </dgm:pt>
    <dgm:pt modelId="{EC9F26A1-4CD8-4614-BD7E-752038CCAF78}" type="sibTrans" cxnId="{52E983FC-C5CD-4F02-B54D-C80B3DE2419D}">
      <dgm:prSet/>
      <dgm:spPr>
        <a:solidFill>
          <a:srgbClr val="F47920"/>
        </a:solidFill>
        <a:ln>
          <a:solidFill>
            <a:srgbClr val="F47920"/>
          </a:solidFill>
        </a:ln>
      </dgm:spPr>
      <dgm:t>
        <a:bodyPr/>
        <a:lstStyle/>
        <a:p>
          <a:endParaRPr lang="pt-BR"/>
        </a:p>
      </dgm:t>
    </dgm:pt>
    <dgm:pt modelId="{10E076E5-979D-4441-A355-743CCDBE4878}" type="pres">
      <dgm:prSet presAssocID="{3354C4AF-8FA1-43F3-BF69-A58E29AE5343}" presName="Name0" presStyleCnt="0">
        <dgm:presLayoutVars>
          <dgm:dir/>
          <dgm:animLvl val="lvl"/>
          <dgm:resizeHandles val="exact"/>
        </dgm:presLayoutVars>
      </dgm:prSet>
      <dgm:spPr/>
    </dgm:pt>
    <dgm:pt modelId="{42F66F5E-92D5-429F-9645-9FC792E72F65}" type="pres">
      <dgm:prSet presAssocID="{41C8FE15-9F24-466A-8A2E-1069FFF8ABC1}" presName="vertFlow" presStyleCnt="0"/>
      <dgm:spPr/>
    </dgm:pt>
    <dgm:pt modelId="{B06A8A90-EBF5-4E17-8A8B-DD8EDB644C7A}" type="pres">
      <dgm:prSet presAssocID="{41C8FE15-9F24-466A-8A2E-1069FFF8ABC1}" presName="header" presStyleLbl="node1" presStyleIdx="0" presStyleCnt="1"/>
      <dgm:spPr/>
    </dgm:pt>
    <dgm:pt modelId="{27C31892-A46F-4E68-9B35-F0A8B5612015}" type="pres">
      <dgm:prSet presAssocID="{5948ABB3-04FB-4910-B325-55E9EB489810}" presName="parTrans" presStyleLbl="sibTrans2D1" presStyleIdx="0" presStyleCnt="2"/>
      <dgm:spPr/>
    </dgm:pt>
    <dgm:pt modelId="{346A052C-0848-4863-9A72-9AC5BD92031E}" type="pres">
      <dgm:prSet presAssocID="{DB94F366-BC26-4829-84A0-C8E75F2E01A9}" presName="child" presStyleLbl="alignAccFollowNode1" presStyleIdx="0" presStyleCnt="2" custScaleY="82115">
        <dgm:presLayoutVars>
          <dgm:chMax val="0"/>
          <dgm:bulletEnabled val="1"/>
        </dgm:presLayoutVars>
      </dgm:prSet>
      <dgm:spPr/>
    </dgm:pt>
    <dgm:pt modelId="{F2E9A59C-A894-40E7-AE12-9F7A26FF8667}" type="pres">
      <dgm:prSet presAssocID="{9F788D1D-C5CD-453C-A9D4-4618CC183030}" presName="sibTrans" presStyleLbl="sibTrans2D1" presStyleIdx="1" presStyleCnt="2"/>
      <dgm:spPr/>
    </dgm:pt>
    <dgm:pt modelId="{C8901221-752A-4D27-ACD3-4E8E15760178}" type="pres">
      <dgm:prSet presAssocID="{436E60A2-954D-4040-AA3C-38905C8E06D8}" presName="child" presStyleLbl="alignAccFollowNode1" presStyleIdx="1" presStyleCnt="2" custScaleY="82115">
        <dgm:presLayoutVars>
          <dgm:chMax val="0"/>
          <dgm:bulletEnabled val="1"/>
        </dgm:presLayoutVars>
      </dgm:prSet>
      <dgm:spPr/>
    </dgm:pt>
  </dgm:ptLst>
  <dgm:cxnLst>
    <dgm:cxn modelId="{97ED8316-E12C-47CE-8423-E6A6386D6989}" srcId="{41C8FE15-9F24-466A-8A2E-1069FFF8ABC1}" destId="{DB94F366-BC26-4829-84A0-C8E75F2E01A9}" srcOrd="0" destOrd="0" parTransId="{5948ABB3-04FB-4910-B325-55E9EB489810}" sibTransId="{9F788D1D-C5CD-453C-A9D4-4618CC183030}"/>
    <dgm:cxn modelId="{57F28B36-E1CF-48A1-A73C-3F407999388F}" type="presOf" srcId="{3354C4AF-8FA1-43F3-BF69-A58E29AE5343}" destId="{10E076E5-979D-4441-A355-743CCDBE4878}" srcOrd="0" destOrd="0" presId="urn:microsoft.com/office/officeart/2005/8/layout/lProcess1"/>
    <dgm:cxn modelId="{7846A28F-7719-43F3-A3E0-7E21319B466C}" type="presOf" srcId="{DB94F366-BC26-4829-84A0-C8E75F2E01A9}" destId="{346A052C-0848-4863-9A72-9AC5BD92031E}" srcOrd="0" destOrd="0" presId="urn:microsoft.com/office/officeart/2005/8/layout/lProcess1"/>
    <dgm:cxn modelId="{D28C6DAD-AB21-487F-B444-F9CE38406571}" type="presOf" srcId="{436E60A2-954D-4040-AA3C-38905C8E06D8}" destId="{C8901221-752A-4D27-ACD3-4E8E15760178}" srcOrd="0" destOrd="0" presId="urn:microsoft.com/office/officeart/2005/8/layout/lProcess1"/>
    <dgm:cxn modelId="{731F5FAE-E946-4611-B50C-8A4371327AF7}" type="presOf" srcId="{5948ABB3-04FB-4910-B325-55E9EB489810}" destId="{27C31892-A46F-4E68-9B35-F0A8B5612015}" srcOrd="0" destOrd="0" presId="urn:microsoft.com/office/officeart/2005/8/layout/lProcess1"/>
    <dgm:cxn modelId="{FAF279B2-974A-4E36-83B4-6980DF9DDAA3}" type="presOf" srcId="{9F788D1D-C5CD-453C-A9D4-4618CC183030}" destId="{F2E9A59C-A894-40E7-AE12-9F7A26FF8667}" srcOrd="0" destOrd="0" presId="urn:microsoft.com/office/officeart/2005/8/layout/lProcess1"/>
    <dgm:cxn modelId="{D9A99DBA-6638-4DEC-A7CB-D5FB630F3AD7}" type="presOf" srcId="{41C8FE15-9F24-466A-8A2E-1069FFF8ABC1}" destId="{B06A8A90-EBF5-4E17-8A8B-DD8EDB644C7A}" srcOrd="0" destOrd="0" presId="urn:microsoft.com/office/officeart/2005/8/layout/lProcess1"/>
    <dgm:cxn modelId="{8F65BDC8-1A38-4EB6-BE38-3932EB5831CB}" srcId="{3354C4AF-8FA1-43F3-BF69-A58E29AE5343}" destId="{41C8FE15-9F24-466A-8A2E-1069FFF8ABC1}" srcOrd="0" destOrd="0" parTransId="{54F208E6-2618-4022-B8ED-92D2B959FB66}" sibTransId="{EB402829-30EE-4990-976D-2B77281158A8}"/>
    <dgm:cxn modelId="{52E983FC-C5CD-4F02-B54D-C80B3DE2419D}" srcId="{41C8FE15-9F24-466A-8A2E-1069FFF8ABC1}" destId="{436E60A2-954D-4040-AA3C-38905C8E06D8}" srcOrd="1" destOrd="0" parTransId="{6417ACC2-FC57-4D98-875D-C68152D6B017}" sibTransId="{EC9F26A1-4CD8-4614-BD7E-752038CCAF78}"/>
    <dgm:cxn modelId="{1DEF71E5-097C-44CA-8399-A8CE79D6055A}" type="presParOf" srcId="{10E076E5-979D-4441-A355-743CCDBE4878}" destId="{42F66F5E-92D5-429F-9645-9FC792E72F65}" srcOrd="0" destOrd="0" presId="urn:microsoft.com/office/officeart/2005/8/layout/lProcess1"/>
    <dgm:cxn modelId="{AA440BC8-F251-47DD-8316-4137DC301E7C}" type="presParOf" srcId="{42F66F5E-92D5-429F-9645-9FC792E72F65}" destId="{B06A8A90-EBF5-4E17-8A8B-DD8EDB644C7A}" srcOrd="0" destOrd="0" presId="urn:microsoft.com/office/officeart/2005/8/layout/lProcess1"/>
    <dgm:cxn modelId="{A1023F13-14C3-45BC-998F-C3FE4239CA78}" type="presParOf" srcId="{42F66F5E-92D5-429F-9645-9FC792E72F65}" destId="{27C31892-A46F-4E68-9B35-F0A8B5612015}" srcOrd="1" destOrd="0" presId="urn:microsoft.com/office/officeart/2005/8/layout/lProcess1"/>
    <dgm:cxn modelId="{F7F55230-E8DD-449B-80FD-42BE8290E3DC}" type="presParOf" srcId="{42F66F5E-92D5-429F-9645-9FC792E72F65}" destId="{346A052C-0848-4863-9A72-9AC5BD92031E}" srcOrd="2" destOrd="0" presId="urn:microsoft.com/office/officeart/2005/8/layout/lProcess1"/>
    <dgm:cxn modelId="{C6E1D6AD-D989-4F95-936F-A125A622DB0E}" type="presParOf" srcId="{42F66F5E-92D5-429F-9645-9FC792E72F65}" destId="{F2E9A59C-A894-40E7-AE12-9F7A26FF8667}" srcOrd="3" destOrd="0" presId="urn:microsoft.com/office/officeart/2005/8/layout/lProcess1"/>
    <dgm:cxn modelId="{A8050DEF-D9D6-4077-A8D5-76A46E277E3E}" type="presParOf" srcId="{42F66F5E-92D5-429F-9645-9FC792E72F65}" destId="{C8901221-752A-4D27-ACD3-4E8E15760178}" srcOrd="4" destOrd="0" presId="urn:microsoft.com/office/officeart/2005/8/layout/lProcess1"/>
  </dgm:cxnLst>
  <dgm:bg/>
  <dgm:whole/>
  <dgm:extLst>
    <a:ext uri="http://schemas.microsoft.com/office/drawing/2008/diagram">
      <dsp:dataModelExt xmlns:dsp="http://schemas.microsoft.com/office/drawing/2008/diagram" relId="rId13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694494-6EAA-4C50-9F36-D90C282F4E1F}">
      <dsp:nvSpPr>
        <dsp:cNvPr id="0" name=""/>
        <dsp:cNvSpPr/>
      </dsp:nvSpPr>
      <dsp:spPr>
        <a:xfrm>
          <a:off x="1011" y="128987"/>
          <a:ext cx="2279730" cy="568798"/>
        </a:xfrm>
        <a:prstGeom prst="roundRect">
          <a:avLst>
            <a:gd name="adj" fmla="val 10000"/>
          </a:avLst>
        </a:prstGeom>
        <a:solidFill>
          <a:srgbClr val="00537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Interface da ONU</a:t>
          </a:r>
        </a:p>
      </dsp:txBody>
      <dsp:txXfrm>
        <a:off x="17671" y="145647"/>
        <a:ext cx="2246410" cy="535478"/>
      </dsp:txXfrm>
    </dsp:sp>
    <dsp:sp modelId="{F4337BAF-F37F-40C5-B040-07B411F7002F}">
      <dsp:nvSpPr>
        <dsp:cNvPr id="0" name=""/>
        <dsp:cNvSpPr/>
      </dsp:nvSpPr>
      <dsp:spPr>
        <a:xfrm rot="5402300">
          <a:off x="1082796" y="763539"/>
          <a:ext cx="115623" cy="99738"/>
        </a:xfrm>
        <a:prstGeom prst="rightArrow">
          <a:avLst>
            <a:gd name="adj1" fmla="val 66700"/>
            <a:gd name="adj2" fmla="val 50000"/>
          </a:avLst>
        </a:prstGeom>
        <a:solidFill>
          <a:srgbClr val="F47920"/>
        </a:solidFill>
        <a:ln>
          <a:solidFill>
            <a:srgbClr val="F4792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336E874-DBA1-4CBA-A8D7-923EE37E0C73}">
      <dsp:nvSpPr>
        <dsp:cNvPr id="0" name=""/>
        <dsp:cNvSpPr/>
      </dsp:nvSpPr>
      <dsp:spPr>
        <a:xfrm>
          <a:off x="509" y="929032"/>
          <a:ext cx="2279730" cy="468000"/>
        </a:xfrm>
        <a:prstGeom prst="roundRect">
          <a:avLst>
            <a:gd name="adj" fmla="val 10000"/>
          </a:avLst>
        </a:prstGeom>
        <a:solidFill>
          <a:srgbClr val="EAEFF7">
            <a:alpha val="90000"/>
          </a:srgbClr>
        </a:solidFill>
        <a:ln w="12700" cap="flat" cmpd="sng" algn="ctr">
          <a:solidFill>
            <a:srgbClr val="F4792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Criar TCONT</a:t>
          </a:r>
        </a:p>
      </dsp:txBody>
      <dsp:txXfrm>
        <a:off x="14216" y="942739"/>
        <a:ext cx="2252316" cy="440586"/>
      </dsp:txXfrm>
    </dsp:sp>
    <dsp:sp modelId="{CBB61F0F-D3BA-486B-A57F-724BFC2DE1A2}">
      <dsp:nvSpPr>
        <dsp:cNvPr id="0" name=""/>
        <dsp:cNvSpPr/>
      </dsp:nvSpPr>
      <dsp:spPr>
        <a:xfrm rot="5400000">
          <a:off x="1090505" y="1446901"/>
          <a:ext cx="99738" cy="99738"/>
        </a:xfrm>
        <a:prstGeom prst="rightArrow">
          <a:avLst>
            <a:gd name="adj1" fmla="val 66700"/>
            <a:gd name="adj2" fmla="val 50000"/>
          </a:avLst>
        </a:prstGeom>
        <a:solidFill>
          <a:srgbClr val="F47920"/>
        </a:solidFill>
        <a:ln>
          <a:solidFill>
            <a:srgbClr val="F4792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C7C3A05-23F6-459F-B39D-A10963A21327}">
      <dsp:nvSpPr>
        <dsp:cNvPr id="0" name=""/>
        <dsp:cNvSpPr/>
      </dsp:nvSpPr>
      <dsp:spPr>
        <a:xfrm>
          <a:off x="509" y="1596508"/>
          <a:ext cx="2279730" cy="468000"/>
        </a:xfrm>
        <a:prstGeom prst="roundRect">
          <a:avLst>
            <a:gd name="adj" fmla="val 10000"/>
          </a:avLst>
        </a:prstGeom>
        <a:solidFill>
          <a:srgbClr val="EAEFF7">
            <a:alpha val="90000"/>
          </a:srgbClr>
        </a:solidFill>
        <a:ln w="12700" cap="flat" cmpd="sng" algn="ctr">
          <a:solidFill>
            <a:srgbClr val="F4792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Criar GEM</a:t>
          </a:r>
        </a:p>
      </dsp:txBody>
      <dsp:txXfrm>
        <a:off x="14216" y="1610215"/>
        <a:ext cx="2252316" cy="440586"/>
      </dsp:txXfrm>
    </dsp:sp>
    <dsp:sp modelId="{B0063D7A-EEA0-4947-A0E3-F9CD110F6427}">
      <dsp:nvSpPr>
        <dsp:cNvPr id="0" name=""/>
        <dsp:cNvSpPr/>
      </dsp:nvSpPr>
      <dsp:spPr>
        <a:xfrm rot="5400000">
          <a:off x="1090505" y="2114378"/>
          <a:ext cx="99738" cy="99738"/>
        </a:xfrm>
        <a:prstGeom prst="rightArrow">
          <a:avLst>
            <a:gd name="adj1" fmla="val 66700"/>
            <a:gd name="adj2" fmla="val 50000"/>
          </a:avLst>
        </a:prstGeom>
        <a:solidFill>
          <a:srgbClr val="F47920"/>
        </a:solidFill>
        <a:ln>
          <a:solidFill>
            <a:srgbClr val="F4792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20863E8-3BF4-4CA2-8772-889003A1D8CE}">
      <dsp:nvSpPr>
        <dsp:cNvPr id="0" name=""/>
        <dsp:cNvSpPr/>
      </dsp:nvSpPr>
      <dsp:spPr>
        <a:xfrm>
          <a:off x="509" y="2263985"/>
          <a:ext cx="2279730" cy="468000"/>
        </a:xfrm>
        <a:prstGeom prst="roundRect">
          <a:avLst>
            <a:gd name="adj" fmla="val 10000"/>
          </a:avLst>
        </a:prstGeom>
        <a:solidFill>
          <a:srgbClr val="EAEFF7">
            <a:alpha val="90000"/>
          </a:srgbClr>
        </a:solidFill>
        <a:ln w="12700" cap="flat" cmpd="sng" algn="ctr">
          <a:solidFill>
            <a:srgbClr val="F4792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Criar Service-</a:t>
          </a:r>
          <a:r>
            <a:rPr lang="pt-BR" sz="1600" kern="1200" dirty="0" err="1"/>
            <a:t>port</a:t>
          </a:r>
          <a:endParaRPr lang="pt-BR" sz="1600" kern="1200" dirty="0"/>
        </a:p>
      </dsp:txBody>
      <dsp:txXfrm>
        <a:off x="14216" y="2277692"/>
        <a:ext cx="2252316" cy="440586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06A8A90-EBF5-4E17-8A8B-DD8EDB644C7A}">
      <dsp:nvSpPr>
        <dsp:cNvPr id="0" name=""/>
        <dsp:cNvSpPr/>
      </dsp:nvSpPr>
      <dsp:spPr>
        <a:xfrm>
          <a:off x="488" y="159199"/>
          <a:ext cx="2279771" cy="569942"/>
        </a:xfrm>
        <a:prstGeom prst="roundRect">
          <a:avLst>
            <a:gd name="adj" fmla="val 10000"/>
          </a:avLst>
        </a:prstGeom>
        <a:solidFill>
          <a:srgbClr val="005374"/>
        </a:solidFill>
        <a:ln w="127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1590" tIns="21590" rIns="21590" bIns="21590" numCol="1" spcCol="1270" anchor="ctr" anchorCtr="0">
          <a:noAutofit/>
        </a:bodyPr>
        <a:lstStyle/>
        <a:p>
          <a:pPr marL="0" lvl="0" indent="0" algn="ctr" defTabSz="755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700" kern="1200" dirty="0"/>
            <a:t>Gerenciamento da ONU</a:t>
          </a:r>
        </a:p>
      </dsp:txBody>
      <dsp:txXfrm>
        <a:off x="17181" y="175892"/>
        <a:ext cx="2246385" cy="536556"/>
      </dsp:txXfrm>
    </dsp:sp>
    <dsp:sp modelId="{27C31892-A46F-4E68-9B35-F0A8B5612015}">
      <dsp:nvSpPr>
        <dsp:cNvPr id="0" name=""/>
        <dsp:cNvSpPr/>
      </dsp:nvSpPr>
      <dsp:spPr>
        <a:xfrm rot="5400000">
          <a:off x="1090504" y="779012"/>
          <a:ext cx="99740" cy="99740"/>
        </a:xfrm>
        <a:prstGeom prst="rightArrow">
          <a:avLst>
            <a:gd name="adj1" fmla="val 66700"/>
            <a:gd name="adj2" fmla="val 50000"/>
          </a:avLst>
        </a:prstGeom>
        <a:solidFill>
          <a:srgbClr val="F47920"/>
        </a:solidFill>
        <a:ln>
          <a:solidFill>
            <a:srgbClr val="F4792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46A052C-0848-4863-9A72-9AC5BD92031E}">
      <dsp:nvSpPr>
        <dsp:cNvPr id="0" name=""/>
        <dsp:cNvSpPr/>
      </dsp:nvSpPr>
      <dsp:spPr>
        <a:xfrm>
          <a:off x="488" y="928622"/>
          <a:ext cx="2279771" cy="468008"/>
        </a:xfrm>
        <a:prstGeom prst="roundRect">
          <a:avLst>
            <a:gd name="adj" fmla="val 10000"/>
          </a:avLst>
        </a:prstGeom>
        <a:solidFill>
          <a:srgbClr val="EAEFF7">
            <a:alpha val="90000"/>
          </a:srgbClr>
        </a:solidFill>
        <a:ln w="12700" cap="flat" cmpd="sng" algn="ctr">
          <a:solidFill>
            <a:srgbClr val="F4792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Mapear o serviço</a:t>
          </a:r>
        </a:p>
      </dsp:txBody>
      <dsp:txXfrm>
        <a:off x="14195" y="942329"/>
        <a:ext cx="2252357" cy="440594"/>
      </dsp:txXfrm>
    </dsp:sp>
    <dsp:sp modelId="{F2E9A59C-A894-40E7-AE12-9F7A26FF8667}">
      <dsp:nvSpPr>
        <dsp:cNvPr id="0" name=""/>
        <dsp:cNvSpPr/>
      </dsp:nvSpPr>
      <dsp:spPr>
        <a:xfrm rot="5400000">
          <a:off x="1090504" y="1446501"/>
          <a:ext cx="99740" cy="99740"/>
        </a:xfrm>
        <a:prstGeom prst="rightArrow">
          <a:avLst>
            <a:gd name="adj1" fmla="val 66700"/>
            <a:gd name="adj2" fmla="val 50000"/>
          </a:avLst>
        </a:prstGeom>
        <a:solidFill>
          <a:srgbClr val="F47920"/>
        </a:solidFill>
        <a:ln>
          <a:solidFill>
            <a:srgbClr val="F47920"/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8901221-752A-4D27-ACD3-4E8E15760178}">
      <dsp:nvSpPr>
        <dsp:cNvPr id="0" name=""/>
        <dsp:cNvSpPr/>
      </dsp:nvSpPr>
      <dsp:spPr>
        <a:xfrm>
          <a:off x="488" y="1596111"/>
          <a:ext cx="2279771" cy="468008"/>
        </a:xfrm>
        <a:prstGeom prst="roundRect">
          <a:avLst>
            <a:gd name="adj" fmla="val 10000"/>
          </a:avLst>
        </a:prstGeom>
        <a:solidFill>
          <a:srgbClr val="EAEFF7">
            <a:alpha val="90000"/>
          </a:srgbClr>
        </a:solidFill>
        <a:ln w="12700" cap="flat" cmpd="sng" algn="ctr">
          <a:solidFill>
            <a:srgbClr val="F47920">
              <a:alpha val="90000"/>
            </a:srgb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ctr" anchorCtr="0">
          <a:noAutofit/>
        </a:bodyPr>
        <a:lstStyle/>
        <a:p>
          <a:pPr marL="0" lvl="0" indent="0" algn="ctr" defTabSz="711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pt-BR" sz="1600" kern="1200" dirty="0"/>
            <a:t>Configurar o serviço</a:t>
          </a:r>
        </a:p>
      </dsp:txBody>
      <dsp:txXfrm>
        <a:off x="14195" y="1609818"/>
        <a:ext cx="2252357" cy="44059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lProcess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R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if>
          <dgm:else name="Name7">
            <dgm:alg type="lin">
              <dgm:param type="linDir" val="fromT"/>
              <dgm:param type="nodeHorzAlign" val="ctr"/>
              <dgm:param type="nodeVertAlign" val="t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3D08D5-1665-4EF1-B397-9289687D5949}" type="datetimeFigureOut">
              <a:rPr lang="pt-BR" smtClean="0"/>
              <a:t>24/10/2021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579075A-8079-4238-BED0-81B9C0643340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68781012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045B9E1-CB93-42CD-A363-FF84B3F8B2EE}" type="datetimeFigureOut">
              <a:rPr lang="pt-BR" smtClean="0"/>
              <a:t>24/10/2021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pt-BR"/>
              <a:t>Clique para editar o texto mestre</a:t>
            </a:r>
          </a:p>
          <a:p>
            <a:pPr lvl="1"/>
            <a:r>
              <a:rPr lang="pt-BR"/>
              <a:t>Segundo nível</a:t>
            </a:r>
          </a:p>
          <a:p>
            <a:pPr lvl="2"/>
            <a:r>
              <a:rPr lang="pt-BR"/>
              <a:t>Terceiro nível</a:t>
            </a:r>
          </a:p>
          <a:p>
            <a:pPr lvl="3"/>
            <a:r>
              <a:rPr lang="pt-BR"/>
              <a:t>Quarto nível</a:t>
            </a:r>
          </a:p>
          <a:p>
            <a:pPr lvl="4"/>
            <a:r>
              <a:rPr lang="pt-BR"/>
              <a:t>Quinto nível</a:t>
            </a:r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8D4C75F-247D-4DE6-A561-EFAFE2FD6A5D}" type="slidenum">
              <a:rPr lang="pt-BR" smtClean="0"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2144349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AP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090421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orma livre 3"/>
          <p:cNvSpPr/>
          <p:nvPr userDrawn="1"/>
        </p:nvSpPr>
        <p:spPr>
          <a:xfrm>
            <a:off x="687586" y="5252965"/>
            <a:ext cx="8128096" cy="888521"/>
          </a:xfrm>
          <a:custGeom>
            <a:avLst/>
            <a:gdLst>
              <a:gd name="connsiteX0" fmla="*/ 0 w 8128096"/>
              <a:gd name="connsiteY0" fmla="*/ 0 h 888521"/>
              <a:gd name="connsiteX1" fmla="*/ 7980006 w 8128096"/>
              <a:gd name="connsiteY1" fmla="*/ 0 h 888521"/>
              <a:gd name="connsiteX2" fmla="*/ 8128096 w 8128096"/>
              <a:gd name="connsiteY2" fmla="*/ 148090 h 888521"/>
              <a:gd name="connsiteX3" fmla="*/ 8128096 w 8128096"/>
              <a:gd name="connsiteY3" fmla="*/ 740431 h 888521"/>
              <a:gd name="connsiteX4" fmla="*/ 7980006 w 8128096"/>
              <a:gd name="connsiteY4" fmla="*/ 888521 h 888521"/>
              <a:gd name="connsiteX5" fmla="*/ 0 w 8128096"/>
              <a:gd name="connsiteY5" fmla="*/ 888521 h 888521"/>
              <a:gd name="connsiteX6" fmla="*/ 0 w 8128096"/>
              <a:gd name="connsiteY6" fmla="*/ 0 h 88852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8128096" h="888521">
                <a:moveTo>
                  <a:pt x="0" y="0"/>
                </a:moveTo>
                <a:lnTo>
                  <a:pt x="7980006" y="0"/>
                </a:lnTo>
                <a:cubicBezTo>
                  <a:pt x="8061794" y="0"/>
                  <a:pt x="8128096" y="66302"/>
                  <a:pt x="8128096" y="148090"/>
                </a:cubicBezTo>
                <a:lnTo>
                  <a:pt x="8128096" y="740431"/>
                </a:lnTo>
                <a:cubicBezTo>
                  <a:pt x="8128096" y="822219"/>
                  <a:pt x="8061794" y="888521"/>
                  <a:pt x="7980006" y="888521"/>
                </a:cubicBezTo>
                <a:lnTo>
                  <a:pt x="0" y="888521"/>
                </a:lnTo>
                <a:lnTo>
                  <a:pt x="0" y="0"/>
                </a:lnTo>
                <a:close/>
              </a:path>
            </a:pathLst>
          </a:custGeom>
          <a:solidFill>
            <a:srgbClr val="005374"/>
          </a:solidFill>
          <a:ln w="38100">
            <a:solidFill>
              <a:srgbClr val="F4792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sp>
        <p:nvSpPr>
          <p:cNvPr id="7" name="Título 9"/>
          <p:cNvSpPr>
            <a:spLocks noGrp="1"/>
          </p:cNvSpPr>
          <p:nvPr>
            <p:ph type="title" hasCustomPrompt="1"/>
          </p:nvPr>
        </p:nvSpPr>
        <p:spPr>
          <a:xfrm>
            <a:off x="924750" y="5343376"/>
            <a:ext cx="7890932" cy="410377"/>
          </a:xfrm>
          <a:prstGeom prst="rect">
            <a:avLst/>
          </a:prstGeom>
        </p:spPr>
        <p:txBody>
          <a:bodyPr/>
          <a:lstStyle>
            <a:lvl1pPr marL="0" algn="l" defTabSz="914400" rtl="0" eaLnBrk="1" latinLnBrk="0" hangingPunct="1">
              <a:lnSpc>
                <a:spcPts val="2400"/>
              </a:lnSpc>
              <a:defRPr lang="pt-BR" sz="2800" b="1" kern="1200" cap="all" baseline="0" dirty="0">
                <a:solidFill>
                  <a:schemeClr val="bg1"/>
                </a:solidFill>
                <a:latin typeface="Foco Corp"/>
                <a:ea typeface="+mn-ea"/>
                <a:cs typeface="+mn-cs"/>
              </a:defRPr>
            </a:lvl1pPr>
          </a:lstStyle>
          <a:p>
            <a:r>
              <a:rPr lang="pt-BR" dirty="0"/>
              <a:t>TÍTULO</a:t>
            </a:r>
          </a:p>
        </p:txBody>
      </p:sp>
      <p:sp>
        <p:nvSpPr>
          <p:cNvPr id="8" name="Espaço Reservado para Texto 11"/>
          <p:cNvSpPr>
            <a:spLocks noGrp="1"/>
          </p:cNvSpPr>
          <p:nvPr>
            <p:ph type="body" sz="quarter" idx="10" hasCustomPrompt="1"/>
          </p:nvPr>
        </p:nvSpPr>
        <p:spPr>
          <a:xfrm>
            <a:off x="924750" y="5734050"/>
            <a:ext cx="7890932" cy="410377"/>
          </a:xfrm>
          <a:prstGeom prst="rect">
            <a:avLst/>
          </a:prstGeom>
        </p:spPr>
        <p:txBody>
          <a:bodyPr/>
          <a:lstStyle>
            <a:lvl1pPr marL="0" indent="0" algn="l" defTabSz="914400" rtl="0" eaLnBrk="1" latinLnBrk="0" hangingPunct="1">
              <a:lnSpc>
                <a:spcPts val="2400"/>
              </a:lnSpc>
              <a:buFont typeface="Arial" panose="020B0604020202020204" pitchFamily="34" charset="0"/>
              <a:buNone/>
              <a:defRPr lang="pt-BR" sz="2400" kern="1200" cap="all" baseline="0" dirty="0" smtClean="0">
                <a:solidFill>
                  <a:schemeClr val="bg1"/>
                </a:solidFill>
                <a:latin typeface="Foco Corp"/>
                <a:ea typeface="+mn-ea"/>
                <a:cs typeface="+mn-cs"/>
              </a:defRPr>
            </a:lvl1pPr>
            <a:lvl2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2pPr>
            <a:lvl3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3pPr>
            <a:lvl4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 smtClean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4pPr>
            <a:lvl5pPr marL="0" indent="0" algn="l" defTabSz="914400" rtl="0" eaLnBrk="1" latinLnBrk="0" hangingPunct="1">
              <a:lnSpc>
                <a:spcPts val="2400"/>
              </a:lnSpc>
              <a:buNone/>
              <a:defRPr lang="pt-BR" sz="2400" kern="1200" dirty="0">
                <a:solidFill>
                  <a:schemeClr val="bg1"/>
                </a:solidFill>
                <a:latin typeface="Calibri Light" panose="020F0302020204030204" pitchFamily="34" charset="0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SUB TÍTULO</a:t>
            </a:r>
          </a:p>
        </p:txBody>
      </p:sp>
    </p:spTree>
    <p:extLst>
      <p:ext uri="{BB962C8B-B14F-4D97-AF65-F5344CB8AC3E}">
        <p14:creationId xmlns:p14="http://schemas.microsoft.com/office/powerpoint/2010/main" val="3200867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/>
      <p:bldP spid="8" grpId="0">
        <p:tmplLst>
          <p:tmpl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8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GRADECIME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ângulo 2"/>
          <p:cNvSpPr/>
          <p:nvPr userDrawn="1"/>
        </p:nvSpPr>
        <p:spPr>
          <a:xfrm>
            <a:off x="2269007" y="4064415"/>
            <a:ext cx="4811845" cy="46326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ts val="2400"/>
              </a:lnSpc>
              <a:defRPr/>
            </a:pPr>
            <a:r>
              <a:rPr lang="pt-BR" sz="4800" b="1" cap="all" dirty="0">
                <a:solidFill>
                  <a:prstClr val="white"/>
                </a:solidFill>
                <a:latin typeface="Foco Corp"/>
              </a:rPr>
              <a:t>OBRIGADO!</a:t>
            </a:r>
          </a:p>
        </p:txBody>
      </p:sp>
    </p:spTree>
    <p:extLst>
      <p:ext uri="{BB962C8B-B14F-4D97-AF65-F5344CB8AC3E}">
        <p14:creationId xmlns:p14="http://schemas.microsoft.com/office/powerpoint/2010/main" val="294426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M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  <a:endParaRPr lang="pt-BR" dirty="0"/>
          </a:p>
        </p:txBody>
      </p:sp>
      <p:sp>
        <p:nvSpPr>
          <p:cNvPr id="11" name="Espaço Reservado para Número de Slide 10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305704340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1"/>
          </p:nvPr>
        </p:nvSpPr>
        <p:spPr>
          <a:xfrm>
            <a:off x="11353799" y="6356350"/>
            <a:ext cx="688145" cy="365125"/>
          </a:xfrm>
        </p:spPr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838200" y="1021277"/>
            <a:ext cx="10515599" cy="5155685"/>
          </a:xfrm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</p:spTree>
    <p:extLst>
      <p:ext uri="{BB962C8B-B14F-4D97-AF65-F5344CB8AC3E}">
        <p14:creationId xmlns:p14="http://schemas.microsoft.com/office/powerpoint/2010/main" val="58994053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EXTO E IMAG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1"/>
          </p:nvPr>
        </p:nvSpPr>
        <p:spPr>
          <a:xfrm>
            <a:off x="11353799" y="6356350"/>
            <a:ext cx="688145" cy="365125"/>
          </a:xfrm>
        </p:spPr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838201" y="1025388"/>
            <a:ext cx="6448864" cy="5151574"/>
          </a:xfrm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6" name="Espaço Reservado para Imagem 9"/>
          <p:cNvSpPr>
            <a:spLocks noGrp="1"/>
          </p:cNvSpPr>
          <p:nvPr>
            <p:ph type="pic" sz="quarter" idx="13"/>
          </p:nvPr>
        </p:nvSpPr>
        <p:spPr>
          <a:xfrm>
            <a:off x="7496932" y="1025388"/>
            <a:ext cx="4545012" cy="5151574"/>
          </a:xfrm>
        </p:spPr>
        <p:txBody>
          <a:bodyPr>
            <a:normAutofit/>
          </a:bodyPr>
          <a:lstStyle>
            <a:lvl1pPr marL="0" indent="0"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</a:lstStyle>
          <a:p>
            <a:endParaRPr lang="pt-BR" dirty="0"/>
          </a:p>
        </p:txBody>
      </p:sp>
    </p:spTree>
    <p:extLst>
      <p:ext uri="{BB962C8B-B14F-4D97-AF65-F5344CB8AC3E}">
        <p14:creationId xmlns:p14="http://schemas.microsoft.com/office/powerpoint/2010/main" val="3963358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ÓDIG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ítulo 1"/>
          <p:cNvSpPr>
            <a:spLocks noGrp="1"/>
          </p:cNvSpPr>
          <p:nvPr>
            <p:ph type="title" hasCustomPrompt="1"/>
          </p:nvPr>
        </p:nvSpPr>
        <p:spPr>
          <a:xfrm>
            <a:off x="910800" y="360000"/>
            <a:ext cx="7200000" cy="486000"/>
          </a:xfrm>
          <a:prstGeom prst="rect">
            <a:avLst/>
          </a:prstGeom>
        </p:spPr>
        <p:txBody>
          <a:bodyPr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400" b="1" kern="1200" cap="all" baseline="0" dirty="0" smtClean="0">
                <a:solidFill>
                  <a:schemeClr val="bg1"/>
                </a:solidFill>
                <a:latin typeface="Foco Corp"/>
                <a:ea typeface="+mj-ea"/>
                <a:cs typeface="+mj-cs"/>
              </a:defRPr>
            </a:lvl1pPr>
          </a:lstStyle>
          <a:p>
            <a:r>
              <a:rPr lang="pt-BR" dirty="0"/>
              <a:t>CLIQUE PARA EDITAR</a:t>
            </a:r>
          </a:p>
        </p:txBody>
      </p:sp>
      <p:sp>
        <p:nvSpPr>
          <p:cNvPr id="2" name="Espaço Reservado para Rodapé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1" name="Espaço Reservado para Conteúdo 11"/>
          <p:cNvSpPr>
            <a:spLocks noGrp="1"/>
          </p:cNvSpPr>
          <p:nvPr>
            <p:ph sz="quarter" idx="12"/>
          </p:nvPr>
        </p:nvSpPr>
        <p:spPr>
          <a:xfrm>
            <a:off x="838200" y="1025387"/>
            <a:ext cx="10515599" cy="2593503"/>
          </a:xfrm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20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12" name="Espaço Reservado para Conteúdo 11"/>
          <p:cNvSpPr>
            <a:spLocks noGrp="1"/>
          </p:cNvSpPr>
          <p:nvPr>
            <p:ph sz="quarter" idx="13"/>
          </p:nvPr>
        </p:nvSpPr>
        <p:spPr>
          <a:xfrm>
            <a:off x="838199" y="3798277"/>
            <a:ext cx="10515599" cy="2378686"/>
          </a:xfrm>
          <a:solidFill>
            <a:schemeClr val="bg1">
              <a:lumMod val="85000"/>
            </a:schemeClr>
          </a:solidFill>
          <a:ln w="38100">
            <a:solidFill>
              <a:schemeClr val="bg1">
                <a:lumMod val="50000"/>
              </a:schemeClr>
            </a:solidFill>
          </a:ln>
        </p:spPr>
        <p:txBody>
          <a:bodyPr>
            <a:normAutofit/>
          </a:bodyPr>
          <a:lstStyle>
            <a:lvl1pPr indent="0" algn="just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1pPr>
            <a:lvl2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2pPr>
            <a:lvl3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3pPr>
            <a:lvl4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 smtClean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4pPr>
            <a:lvl5pPr indent="0" algn="l" defTabSz="914400" rtl="0" eaLnBrk="1" latinLnBrk="0" hangingPunct="1">
              <a:lnSpc>
                <a:spcPct val="90000"/>
              </a:lnSpc>
              <a:buFont typeface="Arial" panose="020B0604020202020204" pitchFamily="34" charset="0"/>
              <a:buNone/>
              <a:defRPr lang="pt-BR" sz="1600" b="1" kern="1200" dirty="0">
                <a:solidFill>
                  <a:schemeClr val="tx1"/>
                </a:solidFill>
                <a:latin typeface="Consolas" panose="020B0609020204030204" pitchFamily="49" charset="0"/>
                <a:ea typeface="+mn-ea"/>
                <a:cs typeface="+mn-cs"/>
              </a:defRPr>
            </a:lvl5pPr>
          </a:lstStyle>
          <a:p>
            <a:pPr lvl="0"/>
            <a:r>
              <a:rPr lang="pt-BR" dirty="0"/>
              <a:t>Clique para editar o texto mestre</a:t>
            </a:r>
          </a:p>
        </p:txBody>
      </p:sp>
    </p:spTree>
    <p:extLst>
      <p:ext uri="{BB962C8B-B14F-4D97-AF65-F5344CB8AC3E}">
        <p14:creationId xmlns:p14="http://schemas.microsoft.com/office/powerpoint/2010/main" val="282905421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pn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4.png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3.png"/><Relationship Id="rId5" Type="http://schemas.openxmlformats.org/officeDocument/2006/relationships/theme" Target="../theme/theme2.xml"/><Relationship Id="rId4" Type="http://schemas.openxmlformats.org/officeDocument/2006/relationships/slideLayout" Target="../slideLayouts/slideLayout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8E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Grupo 13"/>
          <p:cNvGrpSpPr/>
          <p:nvPr userDrawn="1"/>
        </p:nvGrpSpPr>
        <p:grpSpPr>
          <a:xfrm>
            <a:off x="0" y="-14069"/>
            <a:ext cx="12196689" cy="6879103"/>
            <a:chOff x="0" y="-14069"/>
            <a:chExt cx="12196689" cy="6879103"/>
          </a:xfrm>
        </p:grpSpPr>
        <p:pic>
          <p:nvPicPr>
            <p:cNvPr id="8" name="Imagem 7"/>
            <p:cNvPicPr>
              <a:picLocks noChangeAspect="1"/>
            </p:cNvPicPr>
            <p:nvPr userDrawn="1"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5820" r="5258" b="6206"/>
            <a:stretch/>
          </p:blipFill>
          <p:spPr>
            <a:xfrm>
              <a:off x="343369" y="-14069"/>
              <a:ext cx="11853320" cy="6879103"/>
            </a:xfrm>
            <a:prstGeom prst="rect">
              <a:avLst/>
            </a:prstGeom>
          </p:spPr>
        </p:pic>
        <p:sp>
          <p:nvSpPr>
            <p:cNvPr id="12" name="Retângulo 11"/>
            <p:cNvSpPr/>
            <p:nvPr userDrawn="1"/>
          </p:nvSpPr>
          <p:spPr>
            <a:xfrm>
              <a:off x="0" y="2414954"/>
              <a:ext cx="12192000" cy="1899138"/>
            </a:xfrm>
            <a:prstGeom prst="rect">
              <a:avLst/>
            </a:prstGeom>
            <a:solidFill>
              <a:srgbClr val="00B8E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3" name="Grupo 12"/>
          <p:cNvGrpSpPr/>
          <p:nvPr userDrawn="1"/>
        </p:nvGrpSpPr>
        <p:grpSpPr>
          <a:xfrm>
            <a:off x="249585" y="0"/>
            <a:ext cx="1331088" cy="6858000"/>
            <a:chOff x="249585" y="0"/>
            <a:chExt cx="1331088" cy="6858000"/>
          </a:xfrm>
        </p:grpSpPr>
        <p:sp>
          <p:nvSpPr>
            <p:cNvPr id="9" name="Retângulo 8"/>
            <p:cNvSpPr/>
            <p:nvPr userDrawn="1"/>
          </p:nvSpPr>
          <p:spPr>
            <a:xfrm>
              <a:off x="249585" y="0"/>
              <a:ext cx="1331088" cy="6858000"/>
            </a:xfrm>
            <a:prstGeom prst="rect">
              <a:avLst/>
            </a:prstGeom>
            <a:solidFill>
              <a:srgbClr val="005C80"/>
            </a:solidFill>
            <a:ln>
              <a:solidFill>
                <a:srgbClr val="00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 userDrawn="1"/>
          </p:nvSpPr>
          <p:spPr>
            <a:xfrm>
              <a:off x="477220" y="0"/>
              <a:ext cx="1103453" cy="6858000"/>
            </a:xfrm>
            <a:prstGeom prst="rect">
              <a:avLst/>
            </a:prstGeom>
            <a:solidFill>
              <a:srgbClr val="005276"/>
            </a:solidFill>
            <a:ln w="12700">
              <a:solidFill>
                <a:srgbClr val="00527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 10"/>
            <p:cNvSpPr/>
            <p:nvPr userDrawn="1"/>
          </p:nvSpPr>
          <p:spPr>
            <a:xfrm>
              <a:off x="657251" y="0"/>
              <a:ext cx="45719" cy="6858000"/>
            </a:xfrm>
            <a:prstGeom prst="rect">
              <a:avLst/>
            </a:prstGeom>
            <a:solidFill>
              <a:srgbClr val="F47920"/>
            </a:solidFill>
            <a:ln w="127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15" name="Imagem 14"/>
          <p:cNvPicPr>
            <a:picLocks noChangeAspect="1"/>
          </p:cNvPicPr>
          <p:nvPr userDrawn="1"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3514" y="1814612"/>
            <a:ext cx="9945644" cy="30998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0032882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721" r:id="rId2"/>
    <p:sldLayoutId id="2147483720" r:id="rId3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Imagem 12"/>
          <p:cNvPicPr>
            <a:picLocks noChangeAspect="1"/>
          </p:cNvPicPr>
          <p:nvPr userDrawn="1"/>
        </p:nvPicPr>
        <p:blipFill rotWithShape="1">
          <a:blip r:embed="rId6">
            <a:duotone>
              <a:prstClr val="black"/>
              <a:schemeClr val="tx1">
                <a:tint val="45000"/>
                <a:satMod val="400000"/>
              </a:scheme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641" r="5145" b="6205"/>
          <a:stretch/>
        </p:blipFill>
        <p:spPr>
          <a:xfrm>
            <a:off x="343369" y="-28135"/>
            <a:ext cx="11867388" cy="6893169"/>
          </a:xfrm>
          <a:prstGeom prst="rect">
            <a:avLst/>
          </a:prstGeom>
        </p:spPr>
      </p:pic>
      <p:sp>
        <p:nvSpPr>
          <p:cNvPr id="2" name="Espaço Reservado para Título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t-BR"/>
              <a:t>Clique para editar o título mestre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dirty="0"/>
              <a:t>Clique para editar o texto mestre</a:t>
            </a:r>
          </a:p>
          <a:p>
            <a:pPr lvl="1"/>
            <a:r>
              <a:rPr lang="pt-BR" dirty="0"/>
              <a:t>Segundo nível</a:t>
            </a:r>
          </a:p>
          <a:p>
            <a:pPr lvl="2"/>
            <a:r>
              <a:rPr lang="pt-BR" dirty="0"/>
              <a:t>Terceiro nível</a:t>
            </a:r>
          </a:p>
          <a:p>
            <a:pPr lvl="3"/>
            <a:r>
              <a:rPr lang="pt-BR" dirty="0"/>
              <a:t>Quarto nível</a:t>
            </a:r>
          </a:p>
          <a:p>
            <a:pPr lvl="4"/>
            <a:r>
              <a:rPr lang="pt-BR" dirty="0"/>
              <a:t>Quinto nível</a:t>
            </a:r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Foco Corp"/>
              </a:defRPr>
            </a:lvl1pPr>
          </a:lstStyle>
          <a:p>
            <a:r>
              <a:rPr lang="pt-BR" dirty="0"/>
              <a:t>Conteúdo confidencial</a:t>
            </a:r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199644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Foco Corp"/>
              </a:defRPr>
            </a:lvl1pPr>
          </a:lstStyle>
          <a:p>
            <a:fld id="{5179AE1A-1FBA-4046-AF76-4A72D2A7562B}" type="slidenum">
              <a:rPr lang="pt-BR" smtClean="0"/>
              <a:pPr/>
              <a:t>‹nº›</a:t>
            </a:fld>
            <a:endParaRPr lang="pt-BR" dirty="0"/>
          </a:p>
        </p:txBody>
      </p:sp>
      <p:sp>
        <p:nvSpPr>
          <p:cNvPr id="7" name="Colchete duplo 6"/>
          <p:cNvSpPr/>
          <p:nvPr userDrawn="1"/>
        </p:nvSpPr>
        <p:spPr>
          <a:xfrm>
            <a:off x="838800" y="359999"/>
            <a:ext cx="7272000" cy="486000"/>
          </a:xfrm>
          <a:prstGeom prst="bracketPair">
            <a:avLst/>
          </a:prstGeom>
          <a:solidFill>
            <a:srgbClr val="005374"/>
          </a:solidFill>
          <a:ln w="38100">
            <a:solidFill>
              <a:srgbClr val="F47920"/>
            </a:solidFill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8" name="Grupo 7"/>
          <p:cNvGrpSpPr/>
          <p:nvPr userDrawn="1"/>
        </p:nvGrpSpPr>
        <p:grpSpPr>
          <a:xfrm>
            <a:off x="249586" y="0"/>
            <a:ext cx="453384" cy="6858000"/>
            <a:chOff x="249586" y="0"/>
            <a:chExt cx="453384" cy="6858000"/>
          </a:xfrm>
        </p:grpSpPr>
        <p:sp>
          <p:nvSpPr>
            <p:cNvPr id="9" name="Retângulo 8"/>
            <p:cNvSpPr/>
            <p:nvPr userDrawn="1"/>
          </p:nvSpPr>
          <p:spPr>
            <a:xfrm>
              <a:off x="249586" y="0"/>
              <a:ext cx="407666" cy="6858000"/>
            </a:xfrm>
            <a:prstGeom prst="rect">
              <a:avLst/>
            </a:prstGeom>
            <a:solidFill>
              <a:srgbClr val="005C80"/>
            </a:solidFill>
            <a:ln>
              <a:solidFill>
                <a:srgbClr val="005D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0" name="Retângulo 9"/>
            <p:cNvSpPr/>
            <p:nvPr userDrawn="1"/>
          </p:nvSpPr>
          <p:spPr>
            <a:xfrm>
              <a:off x="477221" y="0"/>
              <a:ext cx="180030" cy="6858000"/>
            </a:xfrm>
            <a:prstGeom prst="rect">
              <a:avLst/>
            </a:prstGeom>
            <a:solidFill>
              <a:srgbClr val="005276"/>
            </a:solidFill>
            <a:ln w="12700">
              <a:solidFill>
                <a:srgbClr val="005274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  <p:sp>
          <p:nvSpPr>
            <p:cNvPr id="11" name="Retângulo 10"/>
            <p:cNvSpPr/>
            <p:nvPr userDrawn="1"/>
          </p:nvSpPr>
          <p:spPr>
            <a:xfrm>
              <a:off x="657251" y="0"/>
              <a:ext cx="45719" cy="6858000"/>
            </a:xfrm>
            <a:prstGeom prst="rect">
              <a:avLst/>
            </a:prstGeom>
            <a:solidFill>
              <a:srgbClr val="F47920"/>
            </a:solidFill>
            <a:ln w="127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pic>
        <p:nvPicPr>
          <p:cNvPr id="14" name="Imagem 13"/>
          <p:cNvPicPr>
            <a:picLocks noChangeAspect="1"/>
          </p:cNvPicPr>
          <p:nvPr userDrawn="1"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970" y="6292141"/>
            <a:ext cx="2686047" cy="493541"/>
          </a:xfrm>
          <a:prstGeom prst="rect">
            <a:avLst/>
          </a:prstGeom>
        </p:spPr>
      </p:pic>
      <p:pic>
        <p:nvPicPr>
          <p:cNvPr id="15" name="图片 19" descr="ZTE_logo&amp;slogan_EN.png"/>
          <p:cNvPicPr>
            <a:picLocks noChangeAspect="1"/>
          </p:cNvPicPr>
          <p:nvPr userDrawn="1"/>
        </p:nvPicPr>
        <p:blipFill rotWithShape="1">
          <a:blip r:embed="rId8" cstate="email"/>
          <a:srcRect b="20363"/>
          <a:stretch/>
        </p:blipFill>
        <p:spPr>
          <a:xfrm>
            <a:off x="10738395" y="6385580"/>
            <a:ext cx="615405" cy="30666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1507093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7" r:id="rId1"/>
    <p:sldLayoutId id="2147483739" r:id="rId2"/>
    <p:sldLayoutId id="2147483767" r:id="rId3"/>
    <p:sldLayoutId id="2147483740" r:id="rId4"/>
  </p:sldLayoutIdLst>
  <p:hf hd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Foco Corp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Foco Corp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Foco Corp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Foco Corp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co Corp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Foco Corp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t-B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23.xml"/><Relationship Id="rId7" Type="http://schemas.openxmlformats.org/officeDocument/2006/relationships/slide" Target="slide27.xml"/><Relationship Id="rId2" Type="http://schemas.openxmlformats.org/officeDocument/2006/relationships/slide" Target="slide17.xml"/><Relationship Id="rId1" Type="http://schemas.openxmlformats.org/officeDocument/2006/relationships/slideLayout" Target="../slideLayouts/slideLayout4.xml"/><Relationship Id="rId6" Type="http://schemas.openxmlformats.org/officeDocument/2006/relationships/slide" Target="slide26.xml"/><Relationship Id="rId5" Type="http://schemas.openxmlformats.org/officeDocument/2006/relationships/slide" Target="slide25.xml"/><Relationship Id="rId4" Type="http://schemas.openxmlformats.org/officeDocument/2006/relationships/slide" Target="slid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2.jpg"/><Relationship Id="rId4" Type="http://schemas.openxmlformats.org/officeDocument/2006/relationships/image" Target="../media/image21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6.xml"/><Relationship Id="rId5" Type="http://schemas.openxmlformats.org/officeDocument/2006/relationships/slide" Target="slide16.xml"/><Relationship Id="rId4" Type="http://schemas.openxmlformats.org/officeDocument/2006/relationships/slide" Target="slide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3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3.xml"/><Relationship Id="rId5" Type="http://schemas.openxmlformats.org/officeDocument/2006/relationships/slide" Target="slide29.xml"/><Relationship Id="rId4" Type="http://schemas.openxmlformats.org/officeDocument/2006/relationships/slide" Target="slide16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6.xml"/><Relationship Id="rId4" Type="http://schemas.openxmlformats.org/officeDocument/2006/relationships/slide" Target="slide1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30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" Target="slide2.xml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6.xml"/><Relationship Id="rId4" Type="http://schemas.openxmlformats.org/officeDocument/2006/relationships/slide" Target="slide16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control" Target="../activeX/activeX1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32.wmf"/><Relationship Id="rId5" Type="http://schemas.openxmlformats.org/officeDocument/2006/relationships/slide" Target="slide16.xml"/><Relationship Id="rId4" Type="http://schemas.openxmlformats.org/officeDocument/2006/relationships/slide" Target="slide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" Target="slide16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png"/><Relationship Id="rId3" Type="http://schemas.openxmlformats.org/officeDocument/2006/relationships/slide" Target="slide29.xml"/><Relationship Id="rId7" Type="http://schemas.openxmlformats.org/officeDocument/2006/relationships/image" Target="../media/image18.png"/><Relationship Id="rId12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4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9.png"/><Relationship Id="rId14" Type="http://schemas.openxmlformats.org/officeDocument/2006/relationships/image" Target="../media/image20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png"/><Relationship Id="rId12" Type="http://schemas.openxmlformats.org/officeDocument/2006/relationships/image" Target="../media/image16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5.png"/><Relationship Id="rId5" Type="http://schemas.openxmlformats.org/officeDocument/2006/relationships/image" Target="../media/image9.png"/><Relationship Id="rId10" Type="http://schemas.openxmlformats.org/officeDocument/2006/relationships/image" Target="../media/image14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3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5" Type="http://schemas.openxmlformats.org/officeDocument/2006/relationships/slide" Target="slide29.xml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5" Type="http://schemas.openxmlformats.org/officeDocument/2006/relationships/slide" Target="slide29.xml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5" Type="http://schemas.openxmlformats.org/officeDocument/2006/relationships/slide" Target="slide29.xml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slide" Target="slide39.xml"/><Relationship Id="rId3" Type="http://schemas.openxmlformats.org/officeDocument/2006/relationships/slide" Target="slide35.xml"/><Relationship Id="rId7" Type="http://schemas.openxmlformats.org/officeDocument/2006/relationships/slide" Target="slide38.xml"/><Relationship Id="rId2" Type="http://schemas.openxmlformats.org/officeDocument/2006/relationships/slide" Target="slide34.xml"/><Relationship Id="rId1" Type="http://schemas.openxmlformats.org/officeDocument/2006/relationships/slideLayout" Target="../slideLayouts/slideLayout4.xml"/><Relationship Id="rId6" Type="http://schemas.openxmlformats.org/officeDocument/2006/relationships/slide" Target="slide37.xml"/><Relationship Id="rId5" Type="http://schemas.openxmlformats.org/officeDocument/2006/relationships/slide" Target="slide36.xml"/><Relationship Id="rId4" Type="http://schemas.openxmlformats.org/officeDocument/2006/relationships/slide" Target="slide2.xml"/><Relationship Id="rId9" Type="http://schemas.openxmlformats.org/officeDocument/2006/relationships/slide" Target="slide40.xml"/></Relationships>
</file>

<file path=ppt/slides/_rels/slide34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13" Type="http://schemas.microsoft.com/office/2007/relationships/diagramDrawing" Target="../diagrams/drawing2.xml"/><Relationship Id="rId3" Type="http://schemas.openxmlformats.org/officeDocument/2006/relationships/slide" Target="slide33.xml"/><Relationship Id="rId7" Type="http://schemas.openxmlformats.org/officeDocument/2006/relationships/diagramColors" Target="../diagrams/colors1.xml"/><Relationship Id="rId12" Type="http://schemas.openxmlformats.org/officeDocument/2006/relationships/diagramColors" Target="../diagrams/colors2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diagramQuickStyle" Target="../diagrams/quickStyle1.xml"/><Relationship Id="rId11" Type="http://schemas.openxmlformats.org/officeDocument/2006/relationships/diagramQuickStyle" Target="../diagrams/quickStyle2.xml"/><Relationship Id="rId5" Type="http://schemas.openxmlformats.org/officeDocument/2006/relationships/diagramLayout" Target="../diagrams/layout1.xml"/><Relationship Id="rId10" Type="http://schemas.openxmlformats.org/officeDocument/2006/relationships/diagramLayout" Target="../diagrams/layout2.xml"/><Relationship Id="rId4" Type="http://schemas.openxmlformats.org/officeDocument/2006/relationships/diagramData" Target="../diagrams/data1.xml"/><Relationship Id="rId9" Type="http://schemas.openxmlformats.org/officeDocument/2006/relationships/diagramData" Target="../diagrams/data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13" Type="http://schemas.openxmlformats.org/officeDocument/2006/relationships/image" Target="../media/image16.png"/><Relationship Id="rId3" Type="http://schemas.openxmlformats.org/officeDocument/2006/relationships/slide" Target="slide3.xml"/><Relationship Id="rId7" Type="http://schemas.openxmlformats.org/officeDocument/2006/relationships/image" Target="../media/image18.png"/><Relationship Id="rId12" Type="http://schemas.openxmlformats.org/officeDocument/2006/relationships/image" Target="../media/image15.png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5" Type="http://schemas.openxmlformats.org/officeDocument/2006/relationships/image" Target="../media/image14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9.png"/><Relationship Id="rId14" Type="http://schemas.openxmlformats.org/officeDocument/2006/relationships/image" Target="../media/image20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slide" Target="slide33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_rels/slide4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5" Type="http://schemas.openxmlformats.org/officeDocument/2006/relationships/slide" Target="slide33.xml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5" Type="http://schemas.openxmlformats.org/officeDocument/2006/relationships/slide" Target="slide3.xml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5" Type="http://schemas.openxmlformats.org/officeDocument/2006/relationships/slide" Target="slide3.xml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13" Type="http://schemas.openxmlformats.org/officeDocument/2006/relationships/image" Target="../media/image14.png"/><Relationship Id="rId3" Type="http://schemas.openxmlformats.org/officeDocument/2006/relationships/image" Target="../media/image7.png"/><Relationship Id="rId7" Type="http://schemas.openxmlformats.org/officeDocument/2006/relationships/image" Target="../media/image19.png"/><Relationship Id="rId12" Type="http://schemas.openxmlformats.org/officeDocument/2006/relationships/image" Target="../media/image2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.png"/><Relationship Id="rId11" Type="http://schemas.openxmlformats.org/officeDocument/2006/relationships/image" Target="../media/image16.png"/><Relationship Id="rId5" Type="http://schemas.openxmlformats.org/officeDocument/2006/relationships/image" Target="../media/image18.png"/><Relationship Id="rId15" Type="http://schemas.openxmlformats.org/officeDocument/2006/relationships/slide" Target="slide3.xml"/><Relationship Id="rId10" Type="http://schemas.openxmlformats.org/officeDocument/2006/relationships/image" Target="../media/image15.png"/><Relationship Id="rId4" Type="http://schemas.openxmlformats.org/officeDocument/2006/relationships/image" Target="../media/image8.png"/><Relationship Id="rId9" Type="http://schemas.openxmlformats.org/officeDocument/2006/relationships/image" Target="../media/image13.png"/><Relationship Id="rId14" Type="http://schemas.openxmlformats.org/officeDocument/2006/relationships/slide" Target="slide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9.xml"/><Relationship Id="rId1" Type="http://schemas.openxmlformats.org/officeDocument/2006/relationships/slideLayout" Target="../slideLayouts/slideLayout4.xml"/><Relationship Id="rId5" Type="http://schemas.openxmlformats.org/officeDocument/2006/relationships/slide" Target="slide14.xml"/><Relationship Id="rId4" Type="http://schemas.openxmlformats.org/officeDocument/2006/relationships/slide" Target="slide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" Target="slide8.xml"/><Relationship Id="rId2" Type="http://schemas.openxmlformats.org/officeDocument/2006/relationships/slide" Target="slide2.xml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Provisionando e ativando serviços</a:t>
            </a:r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pt-BR" dirty="0"/>
              <a:t>Cenário Triple Play</a:t>
            </a:r>
          </a:p>
        </p:txBody>
      </p:sp>
      <p:sp>
        <p:nvSpPr>
          <p:cNvPr id="4" name="Espaço Reservado para Rodapé 2">
            <a:extLst>
              <a:ext uri="{FF2B5EF4-FFF2-40B4-BE49-F238E27FC236}">
                <a16:creationId xmlns:a16="http://schemas.microsoft.com/office/drawing/2014/main" id="{5D8FB942-5EAF-4D80-828B-D35264B58E2E}"/>
              </a:ext>
            </a:extLst>
          </p:cNvPr>
          <p:cNvSpPr txBox="1">
            <a:spLocks/>
          </p:cNvSpPr>
          <p:nvPr/>
        </p:nvSpPr>
        <p:spPr>
          <a:xfrm>
            <a:off x="924750" y="6535101"/>
            <a:ext cx="81234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pt-BR"/>
            </a:defPPr>
            <a:lvl1pPr marL="0" algn="ctr" defTabSz="914400" rtl="0" eaLnBrk="1" latinLnBrk="0" hangingPunct="1">
              <a:defRPr sz="1200" kern="1200">
                <a:solidFill>
                  <a:schemeClr val="tx1">
                    <a:tint val="75000"/>
                  </a:schemeClr>
                </a:solidFill>
                <a:latin typeface="Foco Corp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pt-BR" dirty="0">
                <a:solidFill>
                  <a:schemeClr val="bg1"/>
                </a:solidFill>
              </a:rPr>
              <a:t>v1.3</a:t>
            </a:r>
          </a:p>
        </p:txBody>
      </p:sp>
      <p:sp>
        <p:nvSpPr>
          <p:cNvPr id="7" name="Hexágono 6">
            <a:extLst>
              <a:ext uri="{FF2B5EF4-FFF2-40B4-BE49-F238E27FC236}">
                <a16:creationId xmlns:a16="http://schemas.microsoft.com/office/drawing/2014/main" id="{A9C954A9-9D77-48FF-B370-F02891A172E0}"/>
              </a:ext>
            </a:extLst>
          </p:cNvPr>
          <p:cNvSpPr>
            <a:spLocks noChangeAspect="1"/>
          </p:cNvSpPr>
          <p:nvPr/>
        </p:nvSpPr>
        <p:spPr>
          <a:xfrm>
            <a:off x="10243930" y="6301101"/>
            <a:ext cx="187369" cy="468000"/>
          </a:xfrm>
          <a:prstGeom prst="hexagon">
            <a:avLst/>
          </a:prstGeom>
          <a:solidFill>
            <a:srgbClr val="00B5DE"/>
          </a:solidFill>
          <a:ln w="38100">
            <a:solidFill>
              <a:srgbClr val="00B5D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97355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</a:t>
            </a:r>
            <a:r>
              <a:rPr lang="pt-BR" dirty="0" err="1"/>
              <a:t>VLANs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10</a:t>
            </a:fld>
            <a:endParaRPr lang="pt-BR"/>
          </a:p>
        </p:txBody>
      </p:sp>
      <p:sp>
        <p:nvSpPr>
          <p:cNvPr id="14" name="Espaço Reservado para Conteúdo 8">
            <a:extLst>
              <a:ext uri="{FF2B5EF4-FFF2-40B4-BE49-F238E27FC236}">
                <a16:creationId xmlns:a16="http://schemas.microsoft.com/office/drawing/2014/main" id="{808F8B57-69FD-4E0B-9763-5DB130502093}"/>
              </a:ext>
            </a:extLst>
          </p:cNvPr>
          <p:cNvSpPr txBox="1">
            <a:spLocks/>
          </p:cNvSpPr>
          <p:nvPr/>
        </p:nvSpPr>
        <p:spPr>
          <a:xfrm>
            <a:off x="910800" y="1025390"/>
            <a:ext cx="7199999" cy="515157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Criando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VLANs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50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ZXAN(config-sub-50)# desc VOIP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ZXAN(config-sub-50)# description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servico_de_voz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ZXAN(config-sub-50)# exit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1000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ZXAN(config-sub-1000)# name PPPOE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ZXAN(config-sub-1000)# description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servico_de_dados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ZXAN(config-sub-1000)# exit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ZXAN(config-sub-1005)# name IPTV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ZXAN(config-sub-1005)# description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servico_de_IPTV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ZXAN(config-sub-1005)# exit</a:t>
            </a:r>
          </a:p>
          <a:p>
            <a:pPr lvl="0">
              <a:defRPr/>
            </a:pP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0BED9469-BF5C-45F9-977B-403680179BB0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7" name="Grupo 95">
              <a:extLst>
                <a:ext uri="{FF2B5EF4-FFF2-40B4-BE49-F238E27FC236}">
                  <a16:creationId xmlns:a16="http://schemas.microsoft.com/office/drawing/2014/main" id="{F92E8403-270E-4B8A-A876-538F85AC580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1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D371847D-FC24-4426-890C-FE896D2806D5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2" name="Hexágono 31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E08A79E-A1A2-471F-A5FF-B39B607FEB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8" name="Grupo 95">
              <a:extLst>
                <a:ext uri="{FF2B5EF4-FFF2-40B4-BE49-F238E27FC236}">
                  <a16:creationId xmlns:a16="http://schemas.microsoft.com/office/drawing/2014/main" id="{DAFC7BB6-0BD7-49A6-A3DB-0224961C6F32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9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7F9410B-F813-411B-A6B5-944FFABCB521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0" name="Hexágono 29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05F99F1-FF0D-427B-B879-7E25BD4EBE1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C81DA77C-6179-4AA8-8A20-2DDF4FD66267}"/>
              </a:ext>
            </a:extLst>
          </p:cNvPr>
          <p:cNvGrpSpPr/>
          <p:nvPr/>
        </p:nvGrpSpPr>
        <p:grpSpPr>
          <a:xfrm>
            <a:off x="8939604" y="3088865"/>
            <a:ext cx="2701294" cy="2880000"/>
            <a:chOff x="3587198" y="3343078"/>
            <a:chExt cx="2701294" cy="2880000"/>
          </a:xfrm>
        </p:grpSpPr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3B63E325-BCEC-4EEE-9A1F-72C75487B850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5AB31875-12D7-4C2E-B10D-6ADB476EDBE3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68CB16BC-E56A-4ED6-AA13-7F370D039BD7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41" name="Agrupar 40">
            <a:extLst>
              <a:ext uri="{FF2B5EF4-FFF2-40B4-BE49-F238E27FC236}">
                <a16:creationId xmlns:a16="http://schemas.microsoft.com/office/drawing/2014/main" id="{236934E6-A678-420B-A61E-8831FF6FC3B9}"/>
              </a:ext>
            </a:extLst>
          </p:cNvPr>
          <p:cNvGrpSpPr/>
          <p:nvPr/>
        </p:nvGrpSpPr>
        <p:grpSpPr>
          <a:xfrm>
            <a:off x="9575544" y="4036114"/>
            <a:ext cx="927027" cy="1434874"/>
            <a:chOff x="1829690" y="4174204"/>
            <a:chExt cx="927027" cy="1434874"/>
          </a:xfrm>
        </p:grpSpPr>
        <p:sp>
          <p:nvSpPr>
            <p:cNvPr id="42" name="Colchete Duplo 41">
              <a:extLst>
                <a:ext uri="{FF2B5EF4-FFF2-40B4-BE49-F238E27FC236}">
                  <a16:creationId xmlns:a16="http://schemas.microsoft.com/office/drawing/2014/main" id="{184ED375-23FE-4D65-B462-09CCAF632852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43" name="Colchete Duplo 42">
              <a:extLst>
                <a:ext uri="{FF2B5EF4-FFF2-40B4-BE49-F238E27FC236}">
                  <a16:creationId xmlns:a16="http://schemas.microsoft.com/office/drawing/2014/main" id="{63B571EF-2945-4537-BA08-4B4070679CDC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44" name="Colchete Duplo 43">
              <a:extLst>
                <a:ext uri="{FF2B5EF4-FFF2-40B4-BE49-F238E27FC236}">
                  <a16:creationId xmlns:a16="http://schemas.microsoft.com/office/drawing/2014/main" id="{D3D8C9D6-EAD9-4F60-8587-07BDC4A85F47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45" name="Retângulo 44">
            <a:extLst>
              <a:ext uri="{FF2B5EF4-FFF2-40B4-BE49-F238E27FC236}">
                <a16:creationId xmlns:a16="http://schemas.microsoft.com/office/drawing/2014/main" id="{1E8F5F86-C2FE-4BB7-B790-3816100E58D4}"/>
              </a:ext>
            </a:extLst>
          </p:cNvPr>
          <p:cNvSpPr/>
          <p:nvPr/>
        </p:nvSpPr>
        <p:spPr>
          <a:xfrm>
            <a:off x="8668006" y="328645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sp>
        <p:nvSpPr>
          <p:cNvPr id="46" name="Retângulo 45">
            <a:extLst>
              <a:ext uri="{FF2B5EF4-FFF2-40B4-BE49-F238E27FC236}">
                <a16:creationId xmlns:a16="http://schemas.microsoft.com/office/drawing/2014/main" id="{48B3EA36-CCCD-403C-BAC5-7FD221EC0807}"/>
              </a:ext>
            </a:extLst>
          </p:cNvPr>
          <p:cNvSpPr/>
          <p:nvPr/>
        </p:nvSpPr>
        <p:spPr>
          <a:xfrm>
            <a:off x="8668006" y="468857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graphicFrame>
        <p:nvGraphicFramePr>
          <p:cNvPr id="5" name="Tabela 4">
            <a:extLst>
              <a:ext uri="{FF2B5EF4-FFF2-40B4-BE49-F238E27FC236}">
                <a16:creationId xmlns:a16="http://schemas.microsoft.com/office/drawing/2014/main" id="{75FBA831-FAE9-4AC1-A3AB-FFA690480C4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73800766"/>
              </p:ext>
            </p:extLst>
          </p:nvPr>
        </p:nvGraphicFramePr>
        <p:xfrm>
          <a:off x="8791828" y="1218021"/>
          <a:ext cx="264606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865">
                  <a:extLst>
                    <a:ext uri="{9D8B030D-6E8A-4147-A177-3AD203B41FA5}">
                      <a16:colId xmlns:a16="http://schemas.microsoft.com/office/drawing/2014/main" val="1451842028"/>
                    </a:ext>
                  </a:extLst>
                </a:gridCol>
                <a:gridCol w="1564196">
                  <a:extLst>
                    <a:ext uri="{9D8B030D-6E8A-4147-A177-3AD203B41FA5}">
                      <a16:colId xmlns:a16="http://schemas.microsoft.com/office/drawing/2014/main" val="1595474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072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86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59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75874192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Configurando MVLAN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11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1675992"/>
          </a:xfrm>
        </p:spPr>
        <p:txBody>
          <a:bodyPr>
            <a:normAutofit/>
          </a:bodyPr>
          <a:lstStyle/>
          <a:p>
            <a:r>
              <a:rPr lang="pt-BR" dirty="0"/>
              <a:t>Depois de criada a VLAN do serviço IPTV é preciso configura-la como uma MVLAN, que fica responsável por carregar pacotes de </a:t>
            </a:r>
            <a:r>
              <a:rPr lang="pt-BR" dirty="0" err="1"/>
              <a:t>multicast</a:t>
            </a:r>
            <a:r>
              <a:rPr lang="pt-BR" dirty="0"/>
              <a:t> IGMP.</a:t>
            </a:r>
          </a:p>
          <a:p>
            <a:r>
              <a:rPr lang="pt-BR" dirty="0"/>
              <a:t>É preciso definir a versão IGMP e modo de funcionamento do equipamento.</a:t>
            </a:r>
          </a:p>
        </p:txBody>
      </p:sp>
      <p:sp>
        <p:nvSpPr>
          <p:cNvPr id="14" name="Espaço Reservado para Conteúdo 8">
            <a:extLst>
              <a:ext uri="{FF2B5EF4-FFF2-40B4-BE49-F238E27FC236}">
                <a16:creationId xmlns:a16="http://schemas.microsoft.com/office/drawing/2014/main" id="{808F8B57-69FD-4E0B-9763-5DB130502093}"/>
              </a:ext>
            </a:extLst>
          </p:cNvPr>
          <p:cNvSpPr txBox="1">
            <a:spLocks/>
          </p:cNvSpPr>
          <p:nvPr/>
        </p:nvSpPr>
        <p:spPr>
          <a:xfrm>
            <a:off x="910800" y="2880770"/>
            <a:ext cx="7199999" cy="329619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fontScale="92500" lnSpcReduction="2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ZXAN(config)#igmp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ZXAN(config-igmp-mvlan-1005)#group 224.10.10.1 to 224.10.10.16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ZXAN(config-igmp-mvlan-1005)#prejoin-group 224.10.10.1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ZXAN(config-igmp-mvlan-1005)#source-port xgei-1/1/1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ZXAN(config-igmp-mvlan-1005)#ssm-address-range 232.0.0.0 255.0.0.0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ZXAN(config-igmp-mvlan-1005)#work-mode proxy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IPTV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&lt;VERSAO&gt;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Versão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IGMP que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rodará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VLAN (v1, v2, v3)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&lt;SWITCH&gt;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Comando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que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determina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se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pacotes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são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aceitos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(accept, drop)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&lt;MODO&gt;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Modo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trabalho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 (proxy, snooping, router)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4EE09A28-D884-49AE-825A-D3CE23800C41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7" name="Grupo 95">
              <a:extLst>
                <a:ext uri="{FF2B5EF4-FFF2-40B4-BE49-F238E27FC236}">
                  <a16:creationId xmlns:a16="http://schemas.microsoft.com/office/drawing/2014/main" id="{3E8D404A-49A8-47EE-9FDB-FDFF68967339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1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56BF3B5F-74B4-439E-A9B3-F923B08A2793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2" name="Hexágono 31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05DCD990-21DD-4468-AD04-09EE9694C70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8" name="Grupo 95">
              <a:extLst>
                <a:ext uri="{FF2B5EF4-FFF2-40B4-BE49-F238E27FC236}">
                  <a16:creationId xmlns:a16="http://schemas.microsoft.com/office/drawing/2014/main" id="{BB895F20-1938-42F5-937A-C1075EFBBF12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9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F012E054-8FA5-4669-8CB0-A4F427160CFF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0" name="Hexágono 29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0DD8D64-C55D-403F-9654-DE274D22774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332D9479-CE77-4318-89F0-A65B6F6933FC}"/>
              </a:ext>
            </a:extLst>
          </p:cNvPr>
          <p:cNvGrpSpPr/>
          <p:nvPr/>
        </p:nvGrpSpPr>
        <p:grpSpPr>
          <a:xfrm>
            <a:off x="8939604" y="3088865"/>
            <a:ext cx="2701294" cy="2880000"/>
            <a:chOff x="3587198" y="3343078"/>
            <a:chExt cx="2701294" cy="2880000"/>
          </a:xfrm>
        </p:grpSpPr>
        <p:sp>
          <p:nvSpPr>
            <p:cNvPr id="34" name="Retângulo 33">
              <a:extLst>
                <a:ext uri="{FF2B5EF4-FFF2-40B4-BE49-F238E27FC236}">
                  <a16:creationId xmlns:a16="http://schemas.microsoft.com/office/drawing/2014/main" id="{C2FB50E1-B758-4C5E-9327-5098DE5DD226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35" name="Retângulo 34">
              <a:extLst>
                <a:ext uri="{FF2B5EF4-FFF2-40B4-BE49-F238E27FC236}">
                  <a16:creationId xmlns:a16="http://schemas.microsoft.com/office/drawing/2014/main" id="{9D1F1626-42DD-4677-B5EB-F9A6803A3AED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AF995451-0FFD-4872-AC9A-4E0D789AD121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15A2D07B-39D9-4D2D-B632-2B2E4D587CCC}"/>
              </a:ext>
            </a:extLst>
          </p:cNvPr>
          <p:cNvGrpSpPr/>
          <p:nvPr/>
        </p:nvGrpSpPr>
        <p:grpSpPr>
          <a:xfrm>
            <a:off x="9575544" y="4036114"/>
            <a:ext cx="927027" cy="1434874"/>
            <a:chOff x="1829690" y="4174204"/>
            <a:chExt cx="927027" cy="1434874"/>
          </a:xfrm>
        </p:grpSpPr>
        <p:sp>
          <p:nvSpPr>
            <p:cNvPr id="38" name="Colchete Duplo 37">
              <a:extLst>
                <a:ext uri="{FF2B5EF4-FFF2-40B4-BE49-F238E27FC236}">
                  <a16:creationId xmlns:a16="http://schemas.microsoft.com/office/drawing/2014/main" id="{476E72EE-5140-4906-BF1D-02AB89DAECA8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39" name="Colchete Duplo 38">
              <a:extLst>
                <a:ext uri="{FF2B5EF4-FFF2-40B4-BE49-F238E27FC236}">
                  <a16:creationId xmlns:a16="http://schemas.microsoft.com/office/drawing/2014/main" id="{C2DFE6C3-E737-489C-9325-1B53B93620F3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40" name="Colchete Duplo 39">
              <a:extLst>
                <a:ext uri="{FF2B5EF4-FFF2-40B4-BE49-F238E27FC236}">
                  <a16:creationId xmlns:a16="http://schemas.microsoft.com/office/drawing/2014/main" id="{355116A5-4705-41B1-A22E-AE06D626FA19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41" name="Retângulo 40">
            <a:extLst>
              <a:ext uri="{FF2B5EF4-FFF2-40B4-BE49-F238E27FC236}">
                <a16:creationId xmlns:a16="http://schemas.microsoft.com/office/drawing/2014/main" id="{2FA1130E-DAA5-4370-AD78-4BEAAC4E0E01}"/>
              </a:ext>
            </a:extLst>
          </p:cNvPr>
          <p:cNvSpPr/>
          <p:nvPr/>
        </p:nvSpPr>
        <p:spPr>
          <a:xfrm>
            <a:off x="8668006" y="328645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sp>
        <p:nvSpPr>
          <p:cNvPr id="42" name="Retângulo 41">
            <a:extLst>
              <a:ext uri="{FF2B5EF4-FFF2-40B4-BE49-F238E27FC236}">
                <a16:creationId xmlns:a16="http://schemas.microsoft.com/office/drawing/2014/main" id="{C91EF90A-65E3-4D2A-B053-BCD2865C5B4B}"/>
              </a:ext>
            </a:extLst>
          </p:cNvPr>
          <p:cNvSpPr/>
          <p:nvPr/>
        </p:nvSpPr>
        <p:spPr>
          <a:xfrm>
            <a:off x="8668006" y="468857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graphicFrame>
        <p:nvGraphicFramePr>
          <p:cNvPr id="43" name="Tabela 42">
            <a:extLst>
              <a:ext uri="{FF2B5EF4-FFF2-40B4-BE49-F238E27FC236}">
                <a16:creationId xmlns:a16="http://schemas.microsoft.com/office/drawing/2014/main" id="{2C281CAB-D943-4276-8AF2-3D6C0A37F28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65202837"/>
              </p:ext>
            </p:extLst>
          </p:nvPr>
        </p:nvGraphicFramePr>
        <p:xfrm>
          <a:off x="8791828" y="1218021"/>
          <a:ext cx="264606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865">
                  <a:extLst>
                    <a:ext uri="{9D8B030D-6E8A-4147-A177-3AD203B41FA5}">
                      <a16:colId xmlns:a16="http://schemas.microsoft.com/office/drawing/2014/main" val="1451842028"/>
                    </a:ext>
                  </a:extLst>
                </a:gridCol>
                <a:gridCol w="1564196">
                  <a:extLst>
                    <a:ext uri="{9D8B030D-6E8A-4147-A177-3AD203B41FA5}">
                      <a16:colId xmlns:a16="http://schemas.microsoft.com/office/drawing/2014/main" val="1595474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072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86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59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725531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Configurando MVLAN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12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1675991"/>
          </a:xfrm>
        </p:spPr>
        <p:txBody>
          <a:bodyPr>
            <a:normAutofit/>
          </a:bodyPr>
          <a:lstStyle/>
          <a:p>
            <a:r>
              <a:rPr lang="pt-BR" dirty="0"/>
              <a:t>Em adicional é preciso configurar o range de </a:t>
            </a:r>
            <a:r>
              <a:rPr lang="pt-BR" dirty="0" err="1"/>
              <a:t>IPs</a:t>
            </a:r>
            <a:r>
              <a:rPr lang="pt-BR" dirty="0"/>
              <a:t> dos canais que passarão pela VLAN.</a:t>
            </a:r>
          </a:p>
          <a:p>
            <a:r>
              <a:rPr lang="pt-BR" dirty="0"/>
              <a:t>Por boa prática é definir a porta de origem dos fluxos de serviço </a:t>
            </a:r>
            <a:r>
              <a:rPr lang="pt-BR" dirty="0" err="1"/>
              <a:t>multicast</a:t>
            </a:r>
            <a:r>
              <a:rPr lang="pt-BR" dirty="0"/>
              <a:t> e, dependendo da topologia, também se faz necessário configurar  o IP do roteador </a:t>
            </a:r>
            <a:r>
              <a:rPr lang="pt-BR" dirty="0" err="1"/>
              <a:t>multicast</a:t>
            </a:r>
            <a:r>
              <a:rPr lang="pt-BR" dirty="0"/>
              <a:t> da rede.</a:t>
            </a:r>
            <a:endParaRPr lang="pt-BR" b="1" i="1" dirty="0">
              <a:solidFill>
                <a:srgbClr val="FF0000"/>
              </a:solidFill>
            </a:endParaRPr>
          </a:p>
        </p:txBody>
      </p:sp>
      <p:sp>
        <p:nvSpPr>
          <p:cNvPr id="14" name="Espaço Reservado para Conteúdo 8">
            <a:extLst>
              <a:ext uri="{FF2B5EF4-FFF2-40B4-BE49-F238E27FC236}">
                <a16:creationId xmlns:a16="http://schemas.microsoft.com/office/drawing/2014/main" id="{808F8B57-69FD-4E0B-9763-5DB130502093}"/>
              </a:ext>
            </a:extLst>
          </p:cNvPr>
          <p:cNvSpPr txBox="1">
            <a:spLocks/>
          </p:cNvSpPr>
          <p:nvPr/>
        </p:nvSpPr>
        <p:spPr>
          <a:xfrm>
            <a:off x="910800" y="2880768"/>
            <a:ext cx="7199999" cy="329619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igmp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mvlan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group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&lt;M-IP&gt;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to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&lt;M-IP&gt;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source-port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&lt;PORTA&gt;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router-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ip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&lt;ROUTER-IP&gt;</a:t>
            </a:r>
          </a:p>
          <a:p>
            <a:pPr marL="571500" indent="-342900">
              <a:buFontTx/>
              <a:buChar char="►"/>
            </a:pPr>
            <a:endParaRPr lang="en-US" sz="12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&lt;M-IP&gt; = IP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conteúdo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(canal) multicast (239.0.1.1)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&lt;PORTA&gt; = Porta de uplink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IPTV (gei_1/3/1)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&lt;ROUTER-IP&gt; = IP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roteador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(proxy) multicast da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rede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</p:txBody>
      </p:sp>
      <p:grpSp>
        <p:nvGrpSpPr>
          <p:cNvPr id="26" name="Agrupar 25">
            <a:extLst>
              <a:ext uri="{FF2B5EF4-FFF2-40B4-BE49-F238E27FC236}">
                <a16:creationId xmlns:a16="http://schemas.microsoft.com/office/drawing/2014/main" id="{689F177D-1302-49B0-ADBA-217E82599477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7" name="Grupo 95">
              <a:extLst>
                <a:ext uri="{FF2B5EF4-FFF2-40B4-BE49-F238E27FC236}">
                  <a16:creationId xmlns:a16="http://schemas.microsoft.com/office/drawing/2014/main" id="{4FA181D8-8945-4BAB-9A32-C9003095035C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1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DCCFD0FC-FDAD-4507-B5FB-8E99113AFA5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2" name="Hexágono 31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B0456E4C-0B97-48F6-8E95-596B2FD9B58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8" name="Grupo 95">
              <a:extLst>
                <a:ext uri="{FF2B5EF4-FFF2-40B4-BE49-F238E27FC236}">
                  <a16:creationId xmlns:a16="http://schemas.microsoft.com/office/drawing/2014/main" id="{B0CC24C0-58AD-4481-820B-62BFF2732767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9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31AB3A1-4301-4955-A0F1-7853C31B77B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0" name="Hexágono 29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844291FD-6DD8-4F19-BE64-E7205F1CD4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40" name="Agrupar 39">
            <a:extLst>
              <a:ext uri="{FF2B5EF4-FFF2-40B4-BE49-F238E27FC236}">
                <a16:creationId xmlns:a16="http://schemas.microsoft.com/office/drawing/2014/main" id="{1BCA01E6-F0A2-4262-810B-00A1E39B5B42}"/>
              </a:ext>
            </a:extLst>
          </p:cNvPr>
          <p:cNvGrpSpPr/>
          <p:nvPr/>
        </p:nvGrpSpPr>
        <p:grpSpPr>
          <a:xfrm>
            <a:off x="8939604" y="3088865"/>
            <a:ext cx="2701294" cy="2880000"/>
            <a:chOff x="3587198" y="3343078"/>
            <a:chExt cx="2701294" cy="2880000"/>
          </a:xfrm>
        </p:grpSpPr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4D79B9DC-0B54-4429-9C80-13B5BD00E328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42" name="Retângulo 41">
              <a:extLst>
                <a:ext uri="{FF2B5EF4-FFF2-40B4-BE49-F238E27FC236}">
                  <a16:creationId xmlns:a16="http://schemas.microsoft.com/office/drawing/2014/main" id="{BF9E8C84-E029-4A3C-869A-B819C32B1BC2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DDA91CAA-66EE-4FC9-B20C-F5BD6B4B8A4B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F050A549-3943-49AF-B7D0-DA8C11BFC494}"/>
              </a:ext>
            </a:extLst>
          </p:cNvPr>
          <p:cNvGrpSpPr/>
          <p:nvPr/>
        </p:nvGrpSpPr>
        <p:grpSpPr>
          <a:xfrm>
            <a:off x="9575544" y="4036114"/>
            <a:ext cx="927027" cy="1434874"/>
            <a:chOff x="1829690" y="4174204"/>
            <a:chExt cx="927027" cy="1434874"/>
          </a:xfrm>
        </p:grpSpPr>
        <p:sp>
          <p:nvSpPr>
            <p:cNvPr id="45" name="Colchete Duplo 44">
              <a:extLst>
                <a:ext uri="{FF2B5EF4-FFF2-40B4-BE49-F238E27FC236}">
                  <a16:creationId xmlns:a16="http://schemas.microsoft.com/office/drawing/2014/main" id="{1ADB54DD-A5C8-4078-873F-63A76764F8B7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46" name="Colchete Duplo 45">
              <a:extLst>
                <a:ext uri="{FF2B5EF4-FFF2-40B4-BE49-F238E27FC236}">
                  <a16:creationId xmlns:a16="http://schemas.microsoft.com/office/drawing/2014/main" id="{EECBEAC2-B44C-4E4E-B896-A10926529EB7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47" name="Colchete Duplo 46">
              <a:extLst>
                <a:ext uri="{FF2B5EF4-FFF2-40B4-BE49-F238E27FC236}">
                  <a16:creationId xmlns:a16="http://schemas.microsoft.com/office/drawing/2014/main" id="{88EB3B23-257B-485C-83E7-91C86EF3BB08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48" name="Retângulo 47">
            <a:extLst>
              <a:ext uri="{FF2B5EF4-FFF2-40B4-BE49-F238E27FC236}">
                <a16:creationId xmlns:a16="http://schemas.microsoft.com/office/drawing/2014/main" id="{9319CD69-9A77-4D05-8BA5-8084F91CA8ED}"/>
              </a:ext>
            </a:extLst>
          </p:cNvPr>
          <p:cNvSpPr/>
          <p:nvPr/>
        </p:nvSpPr>
        <p:spPr>
          <a:xfrm>
            <a:off x="8668006" y="328645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sp>
        <p:nvSpPr>
          <p:cNvPr id="49" name="Retângulo 48">
            <a:extLst>
              <a:ext uri="{FF2B5EF4-FFF2-40B4-BE49-F238E27FC236}">
                <a16:creationId xmlns:a16="http://schemas.microsoft.com/office/drawing/2014/main" id="{402D4660-4DC3-4862-AA84-F6393CCD4C55}"/>
              </a:ext>
            </a:extLst>
          </p:cNvPr>
          <p:cNvSpPr/>
          <p:nvPr/>
        </p:nvSpPr>
        <p:spPr>
          <a:xfrm>
            <a:off x="8668006" y="468857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graphicFrame>
        <p:nvGraphicFramePr>
          <p:cNvPr id="50" name="Tabela 49">
            <a:extLst>
              <a:ext uri="{FF2B5EF4-FFF2-40B4-BE49-F238E27FC236}">
                <a16:creationId xmlns:a16="http://schemas.microsoft.com/office/drawing/2014/main" id="{90FB9270-90D1-473B-B32A-DFE6DC476A1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044928"/>
              </p:ext>
            </p:extLst>
          </p:nvPr>
        </p:nvGraphicFramePr>
        <p:xfrm>
          <a:off x="8791828" y="1218021"/>
          <a:ext cx="264606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865">
                  <a:extLst>
                    <a:ext uri="{9D8B030D-6E8A-4147-A177-3AD203B41FA5}">
                      <a16:colId xmlns:a16="http://schemas.microsoft.com/office/drawing/2014/main" val="1451842028"/>
                    </a:ext>
                  </a:extLst>
                </a:gridCol>
                <a:gridCol w="1564196">
                  <a:extLst>
                    <a:ext uri="{9D8B030D-6E8A-4147-A177-3AD203B41FA5}">
                      <a16:colId xmlns:a16="http://schemas.microsoft.com/office/drawing/2014/main" val="1595474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072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86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59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90504442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Configurando MVLAN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13</a:t>
            </a:fld>
            <a:endParaRPr lang="pt-BR"/>
          </a:p>
        </p:txBody>
      </p:sp>
      <p:sp>
        <p:nvSpPr>
          <p:cNvPr id="14" name="Espaço Reservado para Conteúdo 8">
            <a:extLst>
              <a:ext uri="{FF2B5EF4-FFF2-40B4-BE49-F238E27FC236}">
                <a16:creationId xmlns:a16="http://schemas.microsoft.com/office/drawing/2014/main" id="{808F8B57-69FD-4E0B-9763-5DB130502093}"/>
              </a:ext>
            </a:extLst>
          </p:cNvPr>
          <p:cNvSpPr txBox="1">
            <a:spLocks/>
          </p:cNvSpPr>
          <p:nvPr/>
        </p:nvSpPr>
        <p:spPr>
          <a:xfrm>
            <a:off x="910800" y="1025390"/>
            <a:ext cx="7199999" cy="515157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Configurando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IPTV 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ZXAN(config-igmp-mvlan-1005)#show this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!&lt;MSAN&gt;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group 224.10.10.1 to 224.10.10.16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prejoin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-group 224.10.10.1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source-port xgei-1/1/1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ssm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-address-range 232.0.0.0 255.0.0.0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!&lt;/MSAN&gt;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</a:t>
            </a:r>
          </a:p>
        </p:txBody>
      </p: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E6153E6F-563B-41B8-88D3-D4A73C531F01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9" name="Grupo 95">
              <a:extLst>
                <a:ext uri="{FF2B5EF4-FFF2-40B4-BE49-F238E27FC236}">
                  <a16:creationId xmlns:a16="http://schemas.microsoft.com/office/drawing/2014/main" id="{7A058616-2792-4A27-AABE-F21371CE98CB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EFFDAEA-6A19-4458-A458-A27DF2E8FF1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4" name="Hexágono 33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758B0646-6DBB-4AB4-A9A2-9969C7E7205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0" name="Grupo 95">
              <a:extLst>
                <a:ext uri="{FF2B5EF4-FFF2-40B4-BE49-F238E27FC236}">
                  <a16:creationId xmlns:a16="http://schemas.microsoft.com/office/drawing/2014/main" id="{7A6E0737-9550-468A-8BBE-B954887E3716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1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F807A50-ACD1-4527-B739-2EFCBCEB3A9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2" name="Hexágono 3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6AE71655-0174-4774-BD68-1BA1AB8DF33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35" name="Agrupar 34">
            <a:extLst>
              <a:ext uri="{FF2B5EF4-FFF2-40B4-BE49-F238E27FC236}">
                <a16:creationId xmlns:a16="http://schemas.microsoft.com/office/drawing/2014/main" id="{687AA510-D84F-4195-A9B0-715F189AC8A9}"/>
              </a:ext>
            </a:extLst>
          </p:cNvPr>
          <p:cNvGrpSpPr/>
          <p:nvPr/>
        </p:nvGrpSpPr>
        <p:grpSpPr>
          <a:xfrm>
            <a:off x="8939604" y="3088865"/>
            <a:ext cx="2701294" cy="2880000"/>
            <a:chOff x="3587198" y="3343078"/>
            <a:chExt cx="2701294" cy="2880000"/>
          </a:xfrm>
        </p:grpSpPr>
        <p:sp>
          <p:nvSpPr>
            <p:cNvPr id="36" name="Retângulo 35">
              <a:extLst>
                <a:ext uri="{FF2B5EF4-FFF2-40B4-BE49-F238E27FC236}">
                  <a16:creationId xmlns:a16="http://schemas.microsoft.com/office/drawing/2014/main" id="{F61834E4-CA2E-4CBA-931C-2E0B4E31490D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37" name="Retângulo 36">
              <a:extLst>
                <a:ext uri="{FF2B5EF4-FFF2-40B4-BE49-F238E27FC236}">
                  <a16:creationId xmlns:a16="http://schemas.microsoft.com/office/drawing/2014/main" id="{8A8FD286-DD4E-4154-A2C4-279F8034D134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7CC971C1-5A11-48E5-BE3B-4B33EFB34565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BA4A6306-A163-443B-8221-AE40985285AC}"/>
              </a:ext>
            </a:extLst>
          </p:cNvPr>
          <p:cNvGrpSpPr/>
          <p:nvPr/>
        </p:nvGrpSpPr>
        <p:grpSpPr>
          <a:xfrm>
            <a:off x="9575544" y="4036114"/>
            <a:ext cx="927027" cy="1434874"/>
            <a:chOff x="1829690" y="4174204"/>
            <a:chExt cx="927027" cy="1434874"/>
          </a:xfrm>
        </p:grpSpPr>
        <p:sp>
          <p:nvSpPr>
            <p:cNvPr id="40" name="Colchete Duplo 39">
              <a:extLst>
                <a:ext uri="{FF2B5EF4-FFF2-40B4-BE49-F238E27FC236}">
                  <a16:creationId xmlns:a16="http://schemas.microsoft.com/office/drawing/2014/main" id="{C2138CCE-4980-4062-A6E7-59596966169C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41" name="Colchete Duplo 40">
              <a:extLst>
                <a:ext uri="{FF2B5EF4-FFF2-40B4-BE49-F238E27FC236}">
                  <a16:creationId xmlns:a16="http://schemas.microsoft.com/office/drawing/2014/main" id="{AB0EBFF0-4719-4AE2-B5B8-8565F8E08B8A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42" name="Colchete Duplo 41">
              <a:extLst>
                <a:ext uri="{FF2B5EF4-FFF2-40B4-BE49-F238E27FC236}">
                  <a16:creationId xmlns:a16="http://schemas.microsoft.com/office/drawing/2014/main" id="{74AF1F4B-A0DA-4D09-9CD6-AAFC78F5C843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43" name="Retângulo 42">
            <a:extLst>
              <a:ext uri="{FF2B5EF4-FFF2-40B4-BE49-F238E27FC236}">
                <a16:creationId xmlns:a16="http://schemas.microsoft.com/office/drawing/2014/main" id="{D84784CF-8144-4534-A38D-586D1E48032B}"/>
              </a:ext>
            </a:extLst>
          </p:cNvPr>
          <p:cNvSpPr/>
          <p:nvPr/>
        </p:nvSpPr>
        <p:spPr>
          <a:xfrm>
            <a:off x="8668006" y="328645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sp>
        <p:nvSpPr>
          <p:cNvPr id="44" name="Retângulo 43">
            <a:extLst>
              <a:ext uri="{FF2B5EF4-FFF2-40B4-BE49-F238E27FC236}">
                <a16:creationId xmlns:a16="http://schemas.microsoft.com/office/drawing/2014/main" id="{4B2EE1C4-DA2F-4B7C-902A-3C0CF62B7C3C}"/>
              </a:ext>
            </a:extLst>
          </p:cNvPr>
          <p:cNvSpPr/>
          <p:nvPr/>
        </p:nvSpPr>
        <p:spPr>
          <a:xfrm>
            <a:off x="8668006" y="468857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graphicFrame>
        <p:nvGraphicFramePr>
          <p:cNvPr id="45" name="Tabela 44">
            <a:extLst>
              <a:ext uri="{FF2B5EF4-FFF2-40B4-BE49-F238E27FC236}">
                <a16:creationId xmlns:a16="http://schemas.microsoft.com/office/drawing/2014/main" id="{4A7EDB37-11A7-4E68-ADC9-1A80323AEEC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044928"/>
              </p:ext>
            </p:extLst>
          </p:nvPr>
        </p:nvGraphicFramePr>
        <p:xfrm>
          <a:off x="8791828" y="1218021"/>
          <a:ext cx="264606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865">
                  <a:extLst>
                    <a:ext uri="{9D8B030D-6E8A-4147-A177-3AD203B41FA5}">
                      <a16:colId xmlns:a16="http://schemas.microsoft.com/office/drawing/2014/main" val="1451842028"/>
                    </a:ext>
                  </a:extLst>
                </a:gridCol>
                <a:gridCol w="1564196">
                  <a:extLst>
                    <a:ext uri="{9D8B030D-6E8A-4147-A177-3AD203B41FA5}">
                      <a16:colId xmlns:a16="http://schemas.microsoft.com/office/drawing/2014/main" val="1595474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072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86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59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18314680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Ativando </a:t>
            </a:r>
            <a:r>
              <a:rPr lang="pt-BR" dirty="0" err="1"/>
              <a:t>uplinks</a:t>
            </a:r>
            <a:r>
              <a:rPr lang="pt-BR" dirty="0"/>
              <a:t> 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14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993415"/>
          </a:xfrm>
        </p:spPr>
        <p:txBody>
          <a:bodyPr>
            <a:normAutofit/>
          </a:bodyPr>
          <a:lstStyle/>
          <a:p>
            <a:r>
              <a:rPr lang="pt-BR" dirty="0"/>
              <a:t>Para configurar um </a:t>
            </a:r>
            <a:r>
              <a:rPr lang="pt-BR" dirty="0" err="1"/>
              <a:t>uplink</a:t>
            </a:r>
            <a:r>
              <a:rPr lang="pt-BR" dirty="0"/>
              <a:t> basta definir o modo de funcionamento da porta, atribuir as </a:t>
            </a:r>
            <a:r>
              <a:rPr lang="pt-BR" dirty="0" err="1"/>
              <a:t>VLANs</a:t>
            </a:r>
            <a:r>
              <a:rPr lang="pt-BR" dirty="0"/>
              <a:t> e ao final ativar a mesma.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2701380"/>
            <a:ext cx="7199999" cy="3475583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&lt;TIPO&gt;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-1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/&lt;SLOT&gt;/&lt;PORTA&gt;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switchport mode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&lt;MODO&gt;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switchport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tag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no shutdown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&lt;TIPO&gt;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Tipo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porta (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gei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,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xgei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&lt;SLOT&gt;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slot da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placa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&lt;PORTA&gt;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porta de uplink que se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deseja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atrelar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VLAN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ou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lista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VLANs 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atribuído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porta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</p:txBody>
      </p:sp>
      <p:grpSp>
        <p:nvGrpSpPr>
          <p:cNvPr id="31" name="Agrupar 30">
            <a:extLst>
              <a:ext uri="{FF2B5EF4-FFF2-40B4-BE49-F238E27FC236}">
                <a16:creationId xmlns:a16="http://schemas.microsoft.com/office/drawing/2014/main" id="{7B12642C-0F22-4EAB-A33C-A5B66BFA27AD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7A853CB5-3BB2-4A28-B149-3D9C16247E1D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6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AECCB8A-5780-40B6-AEDE-7D6B08C7935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7" name="Hexágono 3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506EA24B-D05E-4BD6-97B6-C939E0831F6A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3" name="Grupo 95">
              <a:extLst>
                <a:ext uri="{FF2B5EF4-FFF2-40B4-BE49-F238E27FC236}">
                  <a16:creationId xmlns:a16="http://schemas.microsoft.com/office/drawing/2014/main" id="{41A1DA05-E8F5-455A-AC8B-4D3976BB7BD3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4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B2CAF51-A863-48C1-9790-E2238C7E64C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5" name="Hexágono 34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B04E75DD-33B8-480C-8923-DE6937645D8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9836156D-2E49-408C-9F05-4CEAB6A02EEB}"/>
              </a:ext>
            </a:extLst>
          </p:cNvPr>
          <p:cNvGrpSpPr/>
          <p:nvPr/>
        </p:nvGrpSpPr>
        <p:grpSpPr>
          <a:xfrm>
            <a:off x="8939604" y="3088865"/>
            <a:ext cx="2701294" cy="2880000"/>
            <a:chOff x="3587198" y="3343078"/>
            <a:chExt cx="2701294" cy="2880000"/>
          </a:xfrm>
        </p:grpSpPr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F479F104-6968-4180-8D0E-4D53A887A361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F719B822-5A60-4E0C-B52E-814FBD7EC4DB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41" name="Retângulo 40">
              <a:extLst>
                <a:ext uri="{FF2B5EF4-FFF2-40B4-BE49-F238E27FC236}">
                  <a16:creationId xmlns:a16="http://schemas.microsoft.com/office/drawing/2014/main" id="{FF253C17-D07B-46F7-BB58-C2E03F8C0B44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4D57E0F3-2634-4599-BFC6-D15181AF416E}"/>
              </a:ext>
            </a:extLst>
          </p:cNvPr>
          <p:cNvGrpSpPr/>
          <p:nvPr/>
        </p:nvGrpSpPr>
        <p:grpSpPr>
          <a:xfrm>
            <a:off x="9575544" y="4036114"/>
            <a:ext cx="927027" cy="1434874"/>
            <a:chOff x="1829690" y="4174204"/>
            <a:chExt cx="927027" cy="1434874"/>
          </a:xfrm>
        </p:grpSpPr>
        <p:sp>
          <p:nvSpPr>
            <p:cNvPr id="43" name="Colchete Duplo 42">
              <a:extLst>
                <a:ext uri="{FF2B5EF4-FFF2-40B4-BE49-F238E27FC236}">
                  <a16:creationId xmlns:a16="http://schemas.microsoft.com/office/drawing/2014/main" id="{AF14A1FD-0A3C-4A85-AA6A-B4EACB2C4364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44" name="Colchete Duplo 43">
              <a:extLst>
                <a:ext uri="{FF2B5EF4-FFF2-40B4-BE49-F238E27FC236}">
                  <a16:creationId xmlns:a16="http://schemas.microsoft.com/office/drawing/2014/main" id="{C7A3D27D-5C28-460B-8D3C-24C9993303DF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45" name="Colchete Duplo 44">
              <a:extLst>
                <a:ext uri="{FF2B5EF4-FFF2-40B4-BE49-F238E27FC236}">
                  <a16:creationId xmlns:a16="http://schemas.microsoft.com/office/drawing/2014/main" id="{59363F2E-7B3A-4E28-8C30-D83C55B83D27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46" name="Retângulo 45">
            <a:extLst>
              <a:ext uri="{FF2B5EF4-FFF2-40B4-BE49-F238E27FC236}">
                <a16:creationId xmlns:a16="http://schemas.microsoft.com/office/drawing/2014/main" id="{3593F4E0-1989-4DBF-BE9A-7299FC055BEE}"/>
              </a:ext>
            </a:extLst>
          </p:cNvPr>
          <p:cNvSpPr/>
          <p:nvPr/>
        </p:nvSpPr>
        <p:spPr>
          <a:xfrm>
            <a:off x="8668006" y="328645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sp>
        <p:nvSpPr>
          <p:cNvPr id="47" name="Retângulo 46">
            <a:extLst>
              <a:ext uri="{FF2B5EF4-FFF2-40B4-BE49-F238E27FC236}">
                <a16:creationId xmlns:a16="http://schemas.microsoft.com/office/drawing/2014/main" id="{2FB09A50-4016-4133-A6E3-B6C400A672E4}"/>
              </a:ext>
            </a:extLst>
          </p:cNvPr>
          <p:cNvSpPr/>
          <p:nvPr/>
        </p:nvSpPr>
        <p:spPr>
          <a:xfrm>
            <a:off x="8668006" y="468857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graphicFrame>
        <p:nvGraphicFramePr>
          <p:cNvPr id="48" name="Tabela 47">
            <a:extLst>
              <a:ext uri="{FF2B5EF4-FFF2-40B4-BE49-F238E27FC236}">
                <a16:creationId xmlns:a16="http://schemas.microsoft.com/office/drawing/2014/main" id="{A739FA88-B848-4803-B6C2-6F23A744DAD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3044928"/>
              </p:ext>
            </p:extLst>
          </p:nvPr>
        </p:nvGraphicFramePr>
        <p:xfrm>
          <a:off x="8791828" y="1218021"/>
          <a:ext cx="264606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865">
                  <a:extLst>
                    <a:ext uri="{9D8B030D-6E8A-4147-A177-3AD203B41FA5}">
                      <a16:colId xmlns:a16="http://schemas.microsoft.com/office/drawing/2014/main" val="1451842028"/>
                    </a:ext>
                  </a:extLst>
                </a:gridCol>
                <a:gridCol w="1564196">
                  <a:extLst>
                    <a:ext uri="{9D8B030D-6E8A-4147-A177-3AD203B41FA5}">
                      <a16:colId xmlns:a16="http://schemas.microsoft.com/office/drawing/2014/main" val="1595474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072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86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5963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91518180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Ativando </a:t>
            </a:r>
            <a:r>
              <a:rPr lang="pt-BR" dirty="0" err="1"/>
              <a:t>uplinks</a:t>
            </a:r>
            <a:r>
              <a:rPr lang="pt-BR" dirty="0"/>
              <a:t> 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15</a:t>
            </a:fld>
            <a:endParaRPr lang="pt-BR"/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1025390"/>
            <a:ext cx="7199999" cy="5151573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Ativando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portas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uplink 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xgei-1/1/1 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switchport mode trunk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switchport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50,1000,1005 tag</a:t>
            </a:r>
          </a:p>
          <a:p>
            <a:pPr marL="23040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no switchport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1 </a:t>
            </a:r>
          </a:p>
          <a:p>
            <a:pPr marL="23040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no shutdown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ZXAN(config-if-xgei-1/1/1)#show this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!&lt;if-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intf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&gt;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no shutdown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!&lt;/if-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intf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&gt;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!&lt;MSAN&gt;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switchport mode trunk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 switchport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50,210,1000,1005 tag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!&lt;/MSAN&gt;</a:t>
            </a:r>
          </a:p>
          <a:p>
            <a:pPr marL="230400"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ZXAN(config-if-xgei-1/1/1)#</a:t>
            </a:r>
          </a:p>
          <a:p>
            <a:pPr lvl="0">
              <a:defRPr/>
            </a:pP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aphicFrame>
        <p:nvGraphicFramePr>
          <p:cNvPr id="20" name="Tabela 19">
            <a:extLst>
              <a:ext uri="{FF2B5EF4-FFF2-40B4-BE49-F238E27FC236}">
                <a16:creationId xmlns:a16="http://schemas.microsoft.com/office/drawing/2014/main" id="{2BBEDDF0-8B1E-4A44-A193-DA0F9061B40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449294"/>
              </p:ext>
            </p:extLst>
          </p:nvPr>
        </p:nvGraphicFramePr>
        <p:xfrm>
          <a:off x="8741428" y="1218021"/>
          <a:ext cx="274685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564196">
                  <a:extLst>
                    <a:ext uri="{9D8B030D-6E8A-4147-A177-3AD203B41FA5}">
                      <a16:colId xmlns:a16="http://schemas.microsoft.com/office/drawing/2014/main" val="751493903"/>
                    </a:ext>
                  </a:extLst>
                </a:gridCol>
                <a:gridCol w="1182663">
                  <a:extLst>
                    <a:ext uri="{9D8B030D-6E8A-4147-A177-3AD203B41FA5}">
                      <a16:colId xmlns:a16="http://schemas.microsoft.com/office/drawing/2014/main" val="14577326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 err="1">
                          <a:latin typeface="Foco Corp" panose="020B0504050202020203"/>
                        </a:rPr>
                        <a:t>Uplink</a:t>
                      </a:r>
                      <a:endParaRPr lang="pt-BR" sz="1600" b="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1420929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xgei_1/1/1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3077569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xgei_1/1/1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92235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gei_1/1/1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55579376"/>
                  </a:ext>
                </a:extLst>
              </a:tr>
            </a:tbl>
          </a:graphicData>
        </a:graphic>
      </p:graphicFrame>
      <p:grpSp>
        <p:nvGrpSpPr>
          <p:cNvPr id="35" name="Agrupar 34">
            <a:extLst>
              <a:ext uri="{FF2B5EF4-FFF2-40B4-BE49-F238E27FC236}">
                <a16:creationId xmlns:a16="http://schemas.microsoft.com/office/drawing/2014/main" id="{F888D032-F903-4559-99AB-49BF7FB28839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6" name="Grupo 95">
              <a:extLst>
                <a:ext uri="{FF2B5EF4-FFF2-40B4-BE49-F238E27FC236}">
                  <a16:creationId xmlns:a16="http://schemas.microsoft.com/office/drawing/2014/main" id="{1849FFF2-FF49-4C1F-B721-4B95FD70D3E2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40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8D19BAC-E963-4E79-B770-E54593AA46D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41" name="Hexágono 40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12F01D5-219F-4C58-8861-6EAF0A6B54D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7" name="Grupo 95">
              <a:extLst>
                <a:ext uri="{FF2B5EF4-FFF2-40B4-BE49-F238E27FC236}">
                  <a16:creationId xmlns:a16="http://schemas.microsoft.com/office/drawing/2014/main" id="{15DC7357-ABF9-40F0-BC4A-FDE01604885B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8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5436220-5C74-445D-B4C5-AB88F0E1691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9" name="Hexágono 38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5139039E-1CF4-44D5-9C7A-D82AAB2CB0E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33C0C3C0-F997-400A-B6EF-F2736524437A}"/>
              </a:ext>
            </a:extLst>
          </p:cNvPr>
          <p:cNvGrpSpPr/>
          <p:nvPr/>
        </p:nvGrpSpPr>
        <p:grpSpPr>
          <a:xfrm>
            <a:off x="8939604" y="3088865"/>
            <a:ext cx="2701294" cy="2880000"/>
            <a:chOff x="3587198" y="3343078"/>
            <a:chExt cx="2701294" cy="2880000"/>
          </a:xfrm>
        </p:grpSpPr>
        <p:sp>
          <p:nvSpPr>
            <p:cNvPr id="43" name="Retângulo 42">
              <a:extLst>
                <a:ext uri="{FF2B5EF4-FFF2-40B4-BE49-F238E27FC236}">
                  <a16:creationId xmlns:a16="http://schemas.microsoft.com/office/drawing/2014/main" id="{A10DD4E7-2319-4CC2-AAD2-0F25C37EDC4B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44" name="Retângulo 43">
              <a:extLst>
                <a:ext uri="{FF2B5EF4-FFF2-40B4-BE49-F238E27FC236}">
                  <a16:creationId xmlns:a16="http://schemas.microsoft.com/office/drawing/2014/main" id="{F56FCC77-1443-481E-96EA-80E2CBAA66FB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45" name="Retângulo 44">
              <a:extLst>
                <a:ext uri="{FF2B5EF4-FFF2-40B4-BE49-F238E27FC236}">
                  <a16:creationId xmlns:a16="http://schemas.microsoft.com/office/drawing/2014/main" id="{CF47E7F4-C168-43CA-B83E-165BC817721C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450EC0DB-9B92-47CB-8431-070A38D188EC}"/>
              </a:ext>
            </a:extLst>
          </p:cNvPr>
          <p:cNvGrpSpPr/>
          <p:nvPr/>
        </p:nvGrpSpPr>
        <p:grpSpPr>
          <a:xfrm>
            <a:off x="9575544" y="4036114"/>
            <a:ext cx="927027" cy="1434874"/>
            <a:chOff x="1829690" y="4174204"/>
            <a:chExt cx="927027" cy="1434874"/>
          </a:xfrm>
        </p:grpSpPr>
        <p:sp>
          <p:nvSpPr>
            <p:cNvPr id="47" name="Colchete Duplo 46">
              <a:extLst>
                <a:ext uri="{FF2B5EF4-FFF2-40B4-BE49-F238E27FC236}">
                  <a16:creationId xmlns:a16="http://schemas.microsoft.com/office/drawing/2014/main" id="{5C144A75-CA72-4550-9B1F-0DF33ABCCA2B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48" name="Colchete Duplo 47">
              <a:extLst>
                <a:ext uri="{FF2B5EF4-FFF2-40B4-BE49-F238E27FC236}">
                  <a16:creationId xmlns:a16="http://schemas.microsoft.com/office/drawing/2014/main" id="{D5BC09DB-973F-4E06-9B1A-DF3C2B51F5D0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49" name="Colchete Duplo 48">
              <a:extLst>
                <a:ext uri="{FF2B5EF4-FFF2-40B4-BE49-F238E27FC236}">
                  <a16:creationId xmlns:a16="http://schemas.microsoft.com/office/drawing/2014/main" id="{39EBC150-4D79-4D57-B221-2831CD879D10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50" name="Retângulo 49">
            <a:extLst>
              <a:ext uri="{FF2B5EF4-FFF2-40B4-BE49-F238E27FC236}">
                <a16:creationId xmlns:a16="http://schemas.microsoft.com/office/drawing/2014/main" id="{2FE28C9B-01A9-4B8E-99E5-E18D07CB5E49}"/>
              </a:ext>
            </a:extLst>
          </p:cNvPr>
          <p:cNvSpPr/>
          <p:nvPr/>
        </p:nvSpPr>
        <p:spPr>
          <a:xfrm>
            <a:off x="8668006" y="328645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sp>
        <p:nvSpPr>
          <p:cNvPr id="51" name="Retângulo 50">
            <a:extLst>
              <a:ext uri="{FF2B5EF4-FFF2-40B4-BE49-F238E27FC236}">
                <a16:creationId xmlns:a16="http://schemas.microsoft.com/office/drawing/2014/main" id="{A98AD570-C17C-49F7-8435-75485536AC67}"/>
              </a:ext>
            </a:extLst>
          </p:cNvPr>
          <p:cNvSpPr/>
          <p:nvPr/>
        </p:nvSpPr>
        <p:spPr>
          <a:xfrm>
            <a:off x="8668006" y="468857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</p:spTree>
    <p:extLst>
      <p:ext uri="{BB962C8B-B14F-4D97-AF65-F5344CB8AC3E}">
        <p14:creationId xmlns:p14="http://schemas.microsoft.com/office/powerpoint/2010/main" val="123472044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perfis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Perfil de ONU</a:t>
              </a:r>
              <a:endParaRPr lang="pt-BR" sz="2400" kern="1200" dirty="0"/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Perfil de TCONT (DBA)</a:t>
              </a:r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35" name="Grupo 95">
            <a:extLst>
              <a:ext uri="{FF2B5EF4-FFF2-40B4-BE49-F238E27FC236}">
                <a16:creationId xmlns:a16="http://schemas.microsoft.com/office/drawing/2014/main" id="{21E1E9D5-39F8-43F0-8119-A5A6D0B1646F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36" name="Forma livre 96">
              <a:hlinkClick r:id="rId4" action="ppaction://hlinksldjump"/>
              <a:extLst>
                <a:ext uri="{FF2B5EF4-FFF2-40B4-BE49-F238E27FC236}">
                  <a16:creationId xmlns:a16="http://schemas.microsoft.com/office/drawing/2014/main" id="{8D5A7C27-AC17-49D1-ACA5-C16F057527B0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37" name="Hexágono 36">
              <a:hlinkClick r:id="rId4" action="ppaction://hlinksldjump"/>
              <a:extLst>
                <a:ext uri="{FF2B5EF4-FFF2-40B4-BE49-F238E27FC236}">
                  <a16:creationId xmlns:a16="http://schemas.microsoft.com/office/drawing/2014/main" id="{32AE3226-F38E-4199-B8E4-D06005F84E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grpSp>
        <p:nvGrpSpPr>
          <p:cNvPr id="50" name="Grupo 47">
            <a:extLst>
              <a:ext uri="{FF2B5EF4-FFF2-40B4-BE49-F238E27FC236}">
                <a16:creationId xmlns:a16="http://schemas.microsoft.com/office/drawing/2014/main" id="{32C3DDF7-3C06-47FB-93B2-0A257B9AAD61}"/>
              </a:ext>
            </a:extLst>
          </p:cNvPr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51" name="Forma livre 48">
              <a:hlinkClick r:id="rId5" action="ppaction://hlinksldjump"/>
              <a:extLst>
                <a:ext uri="{FF2B5EF4-FFF2-40B4-BE49-F238E27FC236}">
                  <a16:creationId xmlns:a16="http://schemas.microsoft.com/office/drawing/2014/main" id="{34AEC515-6FC7-4FAA-A523-D3FB505623F6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Perfil de VLAN</a:t>
              </a:r>
            </a:p>
          </p:txBody>
        </p:sp>
        <p:sp>
          <p:nvSpPr>
            <p:cNvPr id="52" name="Hexágono 51">
              <a:extLst>
                <a:ext uri="{FF2B5EF4-FFF2-40B4-BE49-F238E27FC236}">
                  <a16:creationId xmlns:a16="http://schemas.microsoft.com/office/drawing/2014/main" id="{800D3A6C-4472-49CE-9965-1F85B0EDB2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5" name="Grupo 76">
            <a:extLst>
              <a:ext uri="{FF2B5EF4-FFF2-40B4-BE49-F238E27FC236}">
                <a16:creationId xmlns:a16="http://schemas.microsoft.com/office/drawing/2014/main" id="{2AF6A869-9765-4C5D-B820-31AD6ECC8400}"/>
              </a:ext>
            </a:extLst>
          </p:cNvPr>
          <p:cNvGrpSpPr/>
          <p:nvPr/>
        </p:nvGrpSpPr>
        <p:grpSpPr>
          <a:xfrm>
            <a:off x="1080000" y="2700000"/>
            <a:ext cx="5284950" cy="468000"/>
            <a:chOff x="5462588" y="2804374"/>
            <a:chExt cx="5284950" cy="468000"/>
          </a:xfrm>
        </p:grpSpPr>
        <p:sp>
          <p:nvSpPr>
            <p:cNvPr id="16" name="Forma livre 77">
              <a:hlinkClick r:id="rId6" action="ppaction://hlinksldjump"/>
              <a:extLst>
                <a:ext uri="{FF2B5EF4-FFF2-40B4-BE49-F238E27FC236}">
                  <a16:creationId xmlns:a16="http://schemas.microsoft.com/office/drawing/2014/main" id="{A6998E19-58A6-4631-9686-03B393543CB4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Perfil SIP</a:t>
              </a:r>
            </a:p>
          </p:txBody>
        </p:sp>
        <p:sp>
          <p:nvSpPr>
            <p:cNvPr id="17" name="Hexágono 16">
              <a:extLst>
                <a:ext uri="{FF2B5EF4-FFF2-40B4-BE49-F238E27FC236}">
                  <a16:creationId xmlns:a16="http://schemas.microsoft.com/office/drawing/2014/main" id="{09FBA6CA-357E-4317-9ABB-0D32009928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8" name="Grupo 79">
            <a:extLst>
              <a:ext uri="{FF2B5EF4-FFF2-40B4-BE49-F238E27FC236}">
                <a16:creationId xmlns:a16="http://schemas.microsoft.com/office/drawing/2014/main" id="{0DA3445A-5A71-4D95-ACEF-C01086963ACA}"/>
              </a:ext>
            </a:extLst>
          </p:cNvPr>
          <p:cNvGrpSpPr/>
          <p:nvPr/>
        </p:nvGrpSpPr>
        <p:grpSpPr>
          <a:xfrm>
            <a:off x="1080000" y="3276000"/>
            <a:ext cx="5284950" cy="468000"/>
            <a:chOff x="5462588" y="2804374"/>
            <a:chExt cx="5284950" cy="468000"/>
          </a:xfrm>
        </p:grpSpPr>
        <p:sp>
          <p:nvSpPr>
            <p:cNvPr id="19" name="Forma livre 80">
              <a:hlinkClick r:id="rId7" action="ppaction://hlinksldjump"/>
              <a:extLst>
                <a:ext uri="{FF2B5EF4-FFF2-40B4-BE49-F238E27FC236}">
                  <a16:creationId xmlns:a16="http://schemas.microsoft.com/office/drawing/2014/main" id="{B54245CE-4B51-4F25-905D-5BF0FCA725B2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Perfil de tráfego</a:t>
              </a:r>
            </a:p>
          </p:txBody>
        </p:sp>
        <p:sp>
          <p:nvSpPr>
            <p:cNvPr id="20" name="Hexágono 19">
              <a:extLst>
                <a:ext uri="{FF2B5EF4-FFF2-40B4-BE49-F238E27FC236}">
                  <a16:creationId xmlns:a16="http://schemas.microsoft.com/office/drawing/2014/main" id="{C1AC1FEA-C85D-4557-B15E-7F38E9A6628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189363124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17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727210"/>
          </a:xfrm>
        </p:spPr>
        <p:txBody>
          <a:bodyPr>
            <a:normAutofit/>
          </a:bodyPr>
          <a:lstStyle/>
          <a:p>
            <a:r>
              <a:rPr lang="pt-BR" dirty="0"/>
              <a:t>Antes de ativar e provisionar uma </a:t>
            </a:r>
            <a:r>
              <a:rPr lang="pt-BR" dirty="0" err="1"/>
              <a:t>ONUs</a:t>
            </a:r>
            <a:r>
              <a:rPr lang="pt-BR" dirty="0"/>
              <a:t> é preciso criar o perfil de ONU, ele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</p:txBody>
      </p:sp>
      <p:grpSp>
        <p:nvGrpSpPr>
          <p:cNvPr id="12" name="Agrupar 11">
            <a:extLst>
              <a:ext uri="{FF2B5EF4-FFF2-40B4-BE49-F238E27FC236}">
                <a16:creationId xmlns:a16="http://schemas.microsoft.com/office/drawing/2014/main" id="{C98E373E-0425-4898-9A9A-2CDA3C0CA351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3" name="Grupo 95">
              <a:extLst>
                <a:ext uri="{FF2B5EF4-FFF2-40B4-BE49-F238E27FC236}">
                  <a16:creationId xmlns:a16="http://schemas.microsoft.com/office/drawing/2014/main" id="{CEB7B09C-A550-4B78-B7D9-949837FAF50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8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041D3A10-4271-4D7E-8BA0-2E48CCB9AA53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9" name="Hexágono 1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4369B208-9D1D-4A1C-8A23-F8BC3B305B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5" name="Grupo 95">
              <a:extLst>
                <a:ext uri="{FF2B5EF4-FFF2-40B4-BE49-F238E27FC236}">
                  <a16:creationId xmlns:a16="http://schemas.microsoft.com/office/drawing/2014/main" id="{6AF8B891-00FF-4E58-B54C-B08995171351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6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F682204B-A93F-449D-A150-5C0725DBA00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7" name="Hexágono 1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E13ECA4C-1199-479F-8CA0-C1A2A465062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sp>
        <p:nvSpPr>
          <p:cNvPr id="7" name="Título 6">
            <a:extLst>
              <a:ext uri="{FF2B5EF4-FFF2-40B4-BE49-F238E27FC236}">
                <a16:creationId xmlns:a16="http://schemas.microsoft.com/office/drawing/2014/main" id="{BFB17E68-4A61-4424-A9E2-8F6781FEE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ONU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8A8BAF74-5945-4274-BF34-FC6E1E99A66B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5733" b="21624"/>
          <a:stretch/>
        </p:blipFill>
        <p:spPr>
          <a:xfrm>
            <a:off x="8144266" y="1923662"/>
            <a:ext cx="4047734" cy="2130815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961412F5-4415-45AA-B37F-B76567DC1CFB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71" b="26111"/>
          <a:stretch/>
        </p:blipFill>
        <p:spPr>
          <a:xfrm>
            <a:off x="8144267" y="4054473"/>
            <a:ext cx="4047734" cy="1850525"/>
          </a:xfrm>
          <a:prstGeom prst="rect">
            <a:avLst/>
          </a:prstGeom>
        </p:spPr>
      </p:pic>
      <p:sp>
        <p:nvSpPr>
          <p:cNvPr id="2" name="Espaço Reservado para Conteúdo 8">
            <a:extLst>
              <a:ext uri="{FF2B5EF4-FFF2-40B4-BE49-F238E27FC236}">
                <a16:creationId xmlns:a16="http://schemas.microsoft.com/office/drawing/2014/main" id="{F7CEB0F9-475D-4708-A399-67ABF404E686}"/>
              </a:ext>
            </a:extLst>
          </p:cNvPr>
          <p:cNvSpPr txBox="1">
            <a:spLocks/>
          </p:cNvSpPr>
          <p:nvPr/>
        </p:nvSpPr>
        <p:spPr>
          <a:xfrm>
            <a:off x="1006310" y="2198046"/>
            <a:ext cx="6280755" cy="334776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 F660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description 4GE,1FXS,4WiFi2.4,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tcont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7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gemport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32 max-switch-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perslot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max-flow-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perswitch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iphost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)#onu-type-if F660 eth_0/1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eth_0/2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eth_0/3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eth_0/4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pots_0/1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pots_0/2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wifi_0/4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7521620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2D972CE4-C6B5-47E8-B100-DCBDA5A00E8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Perfil da </a:t>
            </a:r>
            <a:r>
              <a:rPr lang="pt-BR" dirty="0" err="1"/>
              <a:t>onu</a:t>
            </a:r>
            <a:r>
              <a:rPr lang="pt-BR" dirty="0"/>
              <a:t> f660 /N300/5dBi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C5669C94-C54F-4319-8505-822842619960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61590AEE-A81F-4950-BB50-A7BECEEDF5BC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18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E476C1D6-8F58-4B5B-884A-071B48708E69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  <a:p>
            <a:endParaRPr lang="pt-BR" dirty="0"/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B6078DA4-0A17-422B-A003-38E295050228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59664" y="360000"/>
            <a:ext cx="3457575" cy="2962275"/>
          </a:xfrm>
          <a:prstGeom prst="rect">
            <a:avLst/>
          </a:prstGeom>
        </p:spPr>
      </p:pic>
      <p:pic>
        <p:nvPicPr>
          <p:cNvPr id="11" name="Imagem 10">
            <a:extLst>
              <a:ext uri="{FF2B5EF4-FFF2-40B4-BE49-F238E27FC236}">
                <a16:creationId xmlns:a16="http://schemas.microsoft.com/office/drawing/2014/main" id="{E69E8CDE-8282-4F45-A764-AAD0CCDE811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59664" y="3069535"/>
            <a:ext cx="3105150" cy="2971800"/>
          </a:xfrm>
          <a:prstGeom prst="rect">
            <a:avLst/>
          </a:prstGeom>
        </p:spPr>
      </p:pic>
      <p:sp>
        <p:nvSpPr>
          <p:cNvPr id="7" name="Espaço Reservado para Conteúdo 8">
            <a:extLst>
              <a:ext uri="{FF2B5EF4-FFF2-40B4-BE49-F238E27FC236}">
                <a16:creationId xmlns:a16="http://schemas.microsoft.com/office/drawing/2014/main" id="{95B733AB-9261-4EED-A2B0-953A28F69462}"/>
              </a:ext>
            </a:extLst>
          </p:cNvPr>
          <p:cNvSpPr txBox="1">
            <a:spLocks/>
          </p:cNvSpPr>
          <p:nvPr/>
        </p:nvSpPr>
        <p:spPr>
          <a:xfrm>
            <a:off x="1006310" y="2198046"/>
            <a:ext cx="6280755" cy="334776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 F660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description 4GE,1FXS,4WiFi2.4,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tcont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7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gemport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32 max-switch-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perslot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max-flow-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perswitch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iphost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)#onu-type-if F660 eth_0/1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eth_0/2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eth_0/3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eth_0/4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pots_0/1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F660 wifi_0/4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3857175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19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727210"/>
          </a:xfrm>
        </p:spPr>
        <p:txBody>
          <a:bodyPr>
            <a:normAutofit/>
          </a:bodyPr>
          <a:lstStyle/>
          <a:p>
            <a:r>
              <a:rPr lang="pt-BR" dirty="0"/>
              <a:t>Antes de ativar e provisionar uma </a:t>
            </a:r>
            <a:r>
              <a:rPr lang="pt-BR" dirty="0" err="1"/>
              <a:t>ONUs</a:t>
            </a:r>
            <a:r>
              <a:rPr lang="pt-BR" dirty="0"/>
              <a:t> é preciso criar o perfil de ONU, ele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BFB17E68-4A61-4424-A9E2-8F6781FEE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ONU</a:t>
            </a:r>
          </a:p>
        </p:txBody>
      </p:sp>
      <p:pic>
        <p:nvPicPr>
          <p:cNvPr id="6" name="Imagem 5">
            <a:extLst>
              <a:ext uri="{FF2B5EF4-FFF2-40B4-BE49-F238E27FC236}">
                <a16:creationId xmlns:a16="http://schemas.microsoft.com/office/drawing/2014/main" id="{3881B7CC-D449-44FD-9054-29255D3ECC0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3314" b="24882"/>
          <a:stretch/>
        </p:blipFill>
        <p:spPr>
          <a:xfrm>
            <a:off x="8153400" y="3942872"/>
            <a:ext cx="4038600" cy="1688278"/>
          </a:xfrm>
          <a:prstGeom prst="rect">
            <a:avLst/>
          </a:prstGeom>
        </p:spPr>
      </p:pic>
      <p:pic>
        <p:nvPicPr>
          <p:cNvPr id="9" name="Imagem 8">
            <a:extLst>
              <a:ext uri="{FF2B5EF4-FFF2-40B4-BE49-F238E27FC236}">
                <a16:creationId xmlns:a16="http://schemas.microsoft.com/office/drawing/2014/main" id="{4C2D22BC-029E-4D50-8E93-222046915AF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172" b="22036"/>
          <a:stretch/>
        </p:blipFill>
        <p:spPr>
          <a:xfrm>
            <a:off x="8153400" y="1931986"/>
            <a:ext cx="4038600" cy="2010885"/>
          </a:xfrm>
          <a:prstGeom prst="rect">
            <a:avLst/>
          </a:prstGeom>
        </p:spPr>
      </p:pic>
      <p:grpSp>
        <p:nvGrpSpPr>
          <p:cNvPr id="20" name="Agrupar 19">
            <a:extLst>
              <a:ext uri="{FF2B5EF4-FFF2-40B4-BE49-F238E27FC236}">
                <a16:creationId xmlns:a16="http://schemas.microsoft.com/office/drawing/2014/main" id="{F35F2D12-4B7F-480F-8532-4A2C7ECFA42C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1" name="Grupo 95">
              <a:extLst>
                <a:ext uri="{FF2B5EF4-FFF2-40B4-BE49-F238E27FC236}">
                  <a16:creationId xmlns:a16="http://schemas.microsoft.com/office/drawing/2014/main" id="{E951B74D-3DAE-4E89-A1AE-C29FC54AF984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5" name="Forma livre 9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D9460F67-3FDF-44DC-A7F4-00CF76AFC70E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6" name="Hexágono 25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D5C93CF6-F2B1-4C29-AB5C-62CA8BDFFBB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2" name="Grupo 95">
              <a:extLst>
                <a:ext uri="{FF2B5EF4-FFF2-40B4-BE49-F238E27FC236}">
                  <a16:creationId xmlns:a16="http://schemas.microsoft.com/office/drawing/2014/main" id="{A78776EF-B9EB-4FAB-90C8-48B15BB06F8B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3" name="Forma livre 96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6AC69ADD-A696-4B0F-A859-F76DC70E4A30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4" name="Hexágono 23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09782728-66EF-445D-8044-B0AF8D24714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sp>
        <p:nvSpPr>
          <p:cNvPr id="2" name="Espaço Reservado para Conteúdo 8">
            <a:extLst>
              <a:ext uri="{FF2B5EF4-FFF2-40B4-BE49-F238E27FC236}">
                <a16:creationId xmlns:a16="http://schemas.microsoft.com/office/drawing/2014/main" id="{1E9542AE-9E5E-4C57-B86E-EBE46F6E8FF3}"/>
              </a:ext>
            </a:extLst>
          </p:cNvPr>
          <p:cNvSpPr txBox="1">
            <a:spLocks/>
          </p:cNvSpPr>
          <p:nvPr/>
        </p:nvSpPr>
        <p:spPr>
          <a:xfrm>
            <a:off x="1006310" y="2198045"/>
            <a:ext cx="6243019" cy="3328111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 F612W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description 2GE,1FXS,4WiFi2.4,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tcont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7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gemport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32 max-switch-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perslot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max-flow-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perswitch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iphost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F612W eth_0/1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F612W eth_0/2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 F612W pots_0/1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 F612W wifi_0/1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 F612W wifi_0/2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 F612W wifi_0/3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 F612W wifi_0/4</a:t>
            </a:r>
          </a:p>
        </p:txBody>
      </p:sp>
    </p:spTree>
    <p:extLst>
      <p:ext uri="{BB962C8B-B14F-4D97-AF65-F5344CB8AC3E}">
        <p14:creationId xmlns:p14="http://schemas.microsoft.com/office/powerpoint/2010/main" val="12432415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Etapas de configuração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Definindo o cenário</a:t>
              </a:r>
              <a:endParaRPr lang="pt-BR" sz="2400" kern="1200" dirty="0"/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Configurando os serviços</a:t>
              </a:r>
              <a:endParaRPr lang="pt-BR" sz="2400" kern="1200" dirty="0"/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5" name="Grupo 44"/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46" name="Forma livre 45">
              <a:hlinkClick r:id="rId4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Criando perfis</a:t>
              </a:r>
              <a:endParaRPr lang="pt-BR" sz="2400" kern="1200" dirty="0"/>
            </a:p>
          </p:txBody>
        </p:sp>
        <p:sp>
          <p:nvSpPr>
            <p:cNvPr id="47" name="Hexágono 46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2" name="Grupo 76">
            <a:extLst>
              <a:ext uri="{FF2B5EF4-FFF2-40B4-BE49-F238E27FC236}">
                <a16:creationId xmlns:a16="http://schemas.microsoft.com/office/drawing/2014/main" id="{ED18687C-0E82-4815-9597-E3A4B17EA563}"/>
              </a:ext>
            </a:extLst>
          </p:cNvPr>
          <p:cNvGrpSpPr/>
          <p:nvPr/>
        </p:nvGrpSpPr>
        <p:grpSpPr>
          <a:xfrm>
            <a:off x="1080000" y="2700000"/>
            <a:ext cx="5284950" cy="468000"/>
            <a:chOff x="5462588" y="2804374"/>
            <a:chExt cx="5284950" cy="468000"/>
          </a:xfrm>
        </p:grpSpPr>
        <p:sp>
          <p:nvSpPr>
            <p:cNvPr id="13" name="Forma livre 77">
              <a:hlinkClick r:id="rId5" action="ppaction://hlinksldjump"/>
              <a:extLst>
                <a:ext uri="{FF2B5EF4-FFF2-40B4-BE49-F238E27FC236}">
                  <a16:creationId xmlns:a16="http://schemas.microsoft.com/office/drawing/2014/main" id="{6EB4AB5C-EF4C-4E9F-AB9B-866BF0B2BC00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Autorizando uma ONU</a:t>
              </a:r>
            </a:p>
          </p:txBody>
        </p:sp>
        <p:sp>
          <p:nvSpPr>
            <p:cNvPr id="14" name="Hexágono 13">
              <a:extLst>
                <a:ext uri="{FF2B5EF4-FFF2-40B4-BE49-F238E27FC236}">
                  <a16:creationId xmlns:a16="http://schemas.microsoft.com/office/drawing/2014/main" id="{31B10C1E-8E23-4AF3-9F77-5FA1225E5954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5" name="Grupo 79">
            <a:extLst>
              <a:ext uri="{FF2B5EF4-FFF2-40B4-BE49-F238E27FC236}">
                <a16:creationId xmlns:a16="http://schemas.microsoft.com/office/drawing/2014/main" id="{0E013154-5E6B-428C-A26A-2DE0E34DA785}"/>
              </a:ext>
            </a:extLst>
          </p:cNvPr>
          <p:cNvGrpSpPr/>
          <p:nvPr/>
        </p:nvGrpSpPr>
        <p:grpSpPr>
          <a:xfrm>
            <a:off x="1080000" y="3276000"/>
            <a:ext cx="5284950" cy="468000"/>
            <a:chOff x="5462588" y="2804374"/>
            <a:chExt cx="5284950" cy="468000"/>
          </a:xfrm>
        </p:grpSpPr>
        <p:sp>
          <p:nvSpPr>
            <p:cNvPr id="16" name="Forma livre 80">
              <a:hlinkClick r:id="rId6" action="ppaction://hlinksldjump"/>
              <a:extLst>
                <a:ext uri="{FF2B5EF4-FFF2-40B4-BE49-F238E27FC236}">
                  <a16:creationId xmlns:a16="http://schemas.microsoft.com/office/drawing/2014/main" id="{EAD45A0E-E0A1-428A-9F2F-4B0F032ADA56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Provisionando os serviços</a:t>
              </a:r>
              <a:endParaRPr lang="pt-BR" sz="2400" kern="1200" dirty="0"/>
            </a:p>
          </p:txBody>
        </p:sp>
        <p:sp>
          <p:nvSpPr>
            <p:cNvPr id="17" name="Hexágono 16">
              <a:extLst>
                <a:ext uri="{FF2B5EF4-FFF2-40B4-BE49-F238E27FC236}">
                  <a16:creationId xmlns:a16="http://schemas.microsoft.com/office/drawing/2014/main" id="{BC9EECAC-7E31-461C-8AF9-B643A583B0DD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79346857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20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727210"/>
          </a:xfrm>
        </p:spPr>
        <p:txBody>
          <a:bodyPr>
            <a:normAutofit/>
          </a:bodyPr>
          <a:lstStyle/>
          <a:p>
            <a:r>
              <a:rPr lang="pt-BR" dirty="0"/>
              <a:t>Antes de ativar e provisionar uma </a:t>
            </a:r>
            <a:r>
              <a:rPr lang="pt-BR" dirty="0" err="1"/>
              <a:t>ONUs</a:t>
            </a:r>
            <a:r>
              <a:rPr lang="pt-BR" dirty="0"/>
              <a:t> é preciso criar o perfil de ONU, ele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BFB17E68-4A61-4424-A9E2-8F6781FEE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ONU</a:t>
            </a:r>
          </a:p>
        </p:txBody>
      </p:sp>
      <p:pic>
        <p:nvPicPr>
          <p:cNvPr id="14" name="Picture 2">
            <a:extLst>
              <a:ext uri="{FF2B5EF4-FFF2-40B4-BE49-F238E27FC236}">
                <a16:creationId xmlns:a16="http://schemas.microsoft.com/office/drawing/2014/main" id="{6DE0BFD9-3A87-4088-90FE-8E1606A954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153400" y="1931989"/>
            <a:ext cx="4025540" cy="3181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Agrupar 19">
            <a:extLst>
              <a:ext uri="{FF2B5EF4-FFF2-40B4-BE49-F238E27FC236}">
                <a16:creationId xmlns:a16="http://schemas.microsoft.com/office/drawing/2014/main" id="{EC4AB5C9-0D36-4EB7-BF33-44855340FAAF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1" name="Grupo 95">
              <a:extLst>
                <a:ext uri="{FF2B5EF4-FFF2-40B4-BE49-F238E27FC236}">
                  <a16:creationId xmlns:a16="http://schemas.microsoft.com/office/drawing/2014/main" id="{12BA854D-CB08-4FE6-8653-B227D5084F80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5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FCDA181E-20A2-4B57-AB10-CE7739B7C306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6" name="Hexágono 2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E54AA15D-DAC1-4CE5-9C56-4C6798C99AA3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2" name="Grupo 95">
              <a:extLst>
                <a:ext uri="{FF2B5EF4-FFF2-40B4-BE49-F238E27FC236}">
                  <a16:creationId xmlns:a16="http://schemas.microsoft.com/office/drawing/2014/main" id="{AF5B388E-104F-4C96-A7BA-DD7F41F22FBB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3" name="Forma livre 9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0A2809D5-A925-4EF5-B803-85E71587F6A0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4" name="Hexágono 23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AA22FA8D-439B-462D-8E74-9C4AA3C9AC9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sp>
        <p:nvSpPr>
          <p:cNvPr id="2" name="Espaço Reservado para Conteúdo 8">
            <a:extLst>
              <a:ext uri="{FF2B5EF4-FFF2-40B4-BE49-F238E27FC236}">
                <a16:creationId xmlns:a16="http://schemas.microsoft.com/office/drawing/2014/main" id="{A42E19FE-63E8-4153-B86D-08C4DAE40905}"/>
              </a:ext>
            </a:extLst>
          </p:cNvPr>
          <p:cNvSpPr txBox="1">
            <a:spLocks/>
          </p:cNvSpPr>
          <p:nvPr/>
        </p:nvSpPr>
        <p:spPr>
          <a:xfrm>
            <a:off x="1006310" y="2018658"/>
            <a:ext cx="6280755" cy="415830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 F670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description 4GE,2FXS,4WiFi2.4,4WIFI2.5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tcont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7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gemport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32 max-switch-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perslot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max-flow-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perswitch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iphost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)#onu-type-if F670 eth_0/1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eth_0/2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eth_0/3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eth_0/4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pots_0/1-2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wifi_0/4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wifi_0/6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wifi_0/7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 wifi_0/8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514147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5B97E90A-FE8F-49B6-AFE3-35C125AF96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da </a:t>
            </a:r>
            <a:r>
              <a:rPr lang="pt-BR" dirty="0" err="1"/>
              <a:t>onu</a:t>
            </a:r>
            <a:r>
              <a:rPr lang="pt-BR" dirty="0"/>
              <a:t> f670L/1200Mbps/5dBi 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439C609C-3E1D-4A74-AD39-5AD3306BD825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D884FF17-143D-40F9-9493-F78ACEE9D9AB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21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437162A6-ED34-4CF6-9953-8F4577C323CF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r>
              <a:rPr lang="pt-BR" dirty="0"/>
              <a:t>Antes de ativar e provisionar </a:t>
            </a:r>
            <a:r>
              <a:rPr lang="pt-BR" dirty="0" err="1"/>
              <a:t>ONUs</a:t>
            </a:r>
            <a:r>
              <a:rPr lang="pt-BR" dirty="0"/>
              <a:t> é preciso criar o perfil da ONU, este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  <a:p>
            <a:endParaRPr lang="pt-BR" dirty="0"/>
          </a:p>
        </p:txBody>
      </p:sp>
      <p:pic>
        <p:nvPicPr>
          <p:cNvPr id="7" name="Imagem 6">
            <a:extLst>
              <a:ext uri="{FF2B5EF4-FFF2-40B4-BE49-F238E27FC236}">
                <a16:creationId xmlns:a16="http://schemas.microsoft.com/office/drawing/2014/main" id="{E3782133-25E7-44B7-BD24-4E3F098C27B4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87065" y="3228425"/>
            <a:ext cx="3657600" cy="3143250"/>
          </a:xfrm>
          <a:prstGeom prst="rect">
            <a:avLst/>
          </a:prstGeom>
        </p:spPr>
      </p:pic>
      <p:pic>
        <p:nvPicPr>
          <p:cNvPr id="10" name="Imagem 9">
            <a:extLst>
              <a:ext uri="{FF2B5EF4-FFF2-40B4-BE49-F238E27FC236}">
                <a16:creationId xmlns:a16="http://schemas.microsoft.com/office/drawing/2014/main" id="{261B1099-1C85-4322-93EF-EB439A75F11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771571" y="795251"/>
            <a:ext cx="3582228" cy="2913258"/>
          </a:xfrm>
          <a:prstGeom prst="rect">
            <a:avLst/>
          </a:prstGeom>
        </p:spPr>
      </p:pic>
      <p:sp>
        <p:nvSpPr>
          <p:cNvPr id="6" name="Espaço Reservado para Conteúdo 8">
            <a:extLst>
              <a:ext uri="{FF2B5EF4-FFF2-40B4-BE49-F238E27FC236}">
                <a16:creationId xmlns:a16="http://schemas.microsoft.com/office/drawing/2014/main" id="{47FAEF52-6DBE-4FF6-BF44-7C59BB11A223}"/>
              </a:ext>
            </a:extLst>
          </p:cNvPr>
          <p:cNvSpPr txBox="1">
            <a:spLocks/>
          </p:cNvSpPr>
          <p:nvPr/>
        </p:nvSpPr>
        <p:spPr>
          <a:xfrm>
            <a:off x="1006310" y="2018658"/>
            <a:ext cx="6280755" cy="415830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 F670L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description 4GE,1FXS,4WiFi2.4,4WIFI2.5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tcont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7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gemport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32 max-switch-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perslot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max-flow-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perswitch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iphost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)#onu-type-if F670L eth_0/1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eth_0/2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eth_0/3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eth_0/4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pots_0/1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wifi_0/1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wifi_0/2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wifi_0/3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wifi_0/4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wifi_0/6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wifi_0/7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F670L wifi_0/8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1512725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22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727210"/>
          </a:xfrm>
        </p:spPr>
        <p:txBody>
          <a:bodyPr>
            <a:normAutofit/>
          </a:bodyPr>
          <a:lstStyle/>
          <a:p>
            <a:r>
              <a:rPr lang="pt-BR" dirty="0"/>
              <a:t>Antes de ativar e provisionar uma </a:t>
            </a:r>
            <a:r>
              <a:rPr lang="pt-BR" dirty="0" err="1"/>
              <a:t>ONUs</a:t>
            </a:r>
            <a:r>
              <a:rPr lang="pt-BR" dirty="0"/>
              <a:t> é preciso criar o perfil de ONU, ele determina o </a:t>
            </a:r>
            <a:r>
              <a:rPr lang="pt-BR" dirty="0" err="1"/>
              <a:t>template</a:t>
            </a:r>
            <a:r>
              <a:rPr lang="pt-BR" dirty="0"/>
              <a:t> de capacidade do equipamento.</a:t>
            </a:r>
          </a:p>
        </p:txBody>
      </p:sp>
      <p:sp>
        <p:nvSpPr>
          <p:cNvPr id="7" name="Título 6">
            <a:extLst>
              <a:ext uri="{FF2B5EF4-FFF2-40B4-BE49-F238E27FC236}">
                <a16:creationId xmlns:a16="http://schemas.microsoft.com/office/drawing/2014/main" id="{BFB17E68-4A61-4424-A9E2-8F6781FEE0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ONU</a:t>
            </a: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4667EAC9-79C8-4C6A-B25B-6C377BB8CDAF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1" name="Grupo 95">
              <a:extLst>
                <a:ext uri="{FF2B5EF4-FFF2-40B4-BE49-F238E27FC236}">
                  <a16:creationId xmlns:a16="http://schemas.microsoft.com/office/drawing/2014/main" id="{9CCAFA2F-5744-4D0E-8581-2A2162EDD995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C392B612-11FD-4D2F-ADD5-8EC4C4D0CC80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6" name="Hexágono 2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25ACF4E5-B688-4039-BE66-A0FB2A38424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2" name="Grupo 95">
              <a:extLst>
                <a:ext uri="{FF2B5EF4-FFF2-40B4-BE49-F238E27FC236}">
                  <a16:creationId xmlns:a16="http://schemas.microsoft.com/office/drawing/2014/main" id="{47F30E35-8581-4422-8F24-163B45C9A296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BB616C5F-68C9-49BE-AD18-B43E253D1059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4" name="Hexágono 2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2235BD7-EA6A-4FA5-9970-0B53153786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pic>
        <p:nvPicPr>
          <p:cNvPr id="2" name="Imagem 1">
            <a:extLst>
              <a:ext uri="{FF2B5EF4-FFF2-40B4-BE49-F238E27FC236}">
                <a16:creationId xmlns:a16="http://schemas.microsoft.com/office/drawing/2014/main" id="{2A9B8347-2397-4AAB-99AD-3AE3174F8C8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630821" y="1752600"/>
            <a:ext cx="3067050" cy="3857625"/>
          </a:xfrm>
          <a:prstGeom prst="rect">
            <a:avLst/>
          </a:prstGeom>
        </p:spPr>
      </p:pic>
      <p:sp>
        <p:nvSpPr>
          <p:cNvPr id="8" name="Espaço Reservado para Conteúdo 8">
            <a:extLst>
              <a:ext uri="{FF2B5EF4-FFF2-40B4-BE49-F238E27FC236}">
                <a16:creationId xmlns:a16="http://schemas.microsoft.com/office/drawing/2014/main" id="{4C3CAE61-51B8-4ACC-9174-765CFEDBB753}"/>
              </a:ext>
            </a:extLst>
          </p:cNvPr>
          <p:cNvSpPr txBox="1">
            <a:spLocks/>
          </p:cNvSpPr>
          <p:nvPr/>
        </p:nvSpPr>
        <p:spPr>
          <a:xfrm>
            <a:off x="1006310" y="2107096"/>
            <a:ext cx="7104489" cy="2663687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solidFill>
              <a:schemeClr val="bg1">
                <a:lumMod val="50000"/>
              </a:schemeClr>
            </a:solidFill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 F601W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description 1GE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tcont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7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gemport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32 max-switch-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perslot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8 max-flow-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perswitch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8 max-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iphost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 5 max-ipv6-host 5</a:t>
            </a:r>
          </a:p>
          <a:p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ZXAN(config-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pon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)#  </a:t>
            </a:r>
            <a:r>
              <a:rPr lang="en-US" sz="1000" dirty="0" err="1">
                <a:latin typeface="Arial" panose="020B0604020202020204" pitchFamily="34" charset="0"/>
                <a:cs typeface="Arial" panose="020B0604020202020204" pitchFamily="34" charset="0"/>
              </a:rPr>
              <a:t>onu</a:t>
            </a:r>
            <a:r>
              <a:rPr lang="en-US" sz="1000" dirty="0">
                <a:latin typeface="Arial" panose="020B0604020202020204" pitchFamily="34" charset="0"/>
                <a:cs typeface="Arial" panose="020B0604020202020204" pitchFamily="34" charset="0"/>
              </a:rPr>
              <a:t>-type-if F601 eth_0/1</a:t>
            </a:r>
          </a:p>
          <a:p>
            <a:endParaRPr lang="en-US" sz="10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6537809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TCONT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23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1347923"/>
          </a:xfrm>
        </p:spPr>
        <p:txBody>
          <a:bodyPr>
            <a:normAutofit/>
          </a:bodyPr>
          <a:lstStyle/>
          <a:p>
            <a:r>
              <a:rPr lang="pt-BR" dirty="0"/>
              <a:t>Pra criar um perfil de TCONT é preciso atribuir um nome e informar a banda de upload designada de acordo com o tipo de DBA escolhido, existem 5 tipos de DBA: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2552700"/>
            <a:ext cx="7199999" cy="3624263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endParaRPr lang="en-US" sz="12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type 1 fixed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type 2 assured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type 3 assured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maximum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type 4 maximum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type 5 fixed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assured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maximum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&lt;NOME&gt; = Nome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&lt;BANDA&gt; = Banda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designada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bits (1024 = 1MB)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</p:txBody>
      </p:sp>
      <p:graphicFrame>
        <p:nvGraphicFramePr>
          <p:cNvPr id="18" name="Tabela 17">
            <a:extLst>
              <a:ext uri="{FF2B5EF4-FFF2-40B4-BE49-F238E27FC236}">
                <a16:creationId xmlns:a16="http://schemas.microsoft.com/office/drawing/2014/main" id="{5FB7F828-DE01-49FD-A76F-4FC7479103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4789043"/>
              </p:ext>
            </p:extLst>
          </p:nvPr>
        </p:nvGraphicFramePr>
        <p:xfrm>
          <a:off x="8519097" y="1207574"/>
          <a:ext cx="3472047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630898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DBA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Banda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~ 50MB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512KB ~ 1MB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19" name="image05.png" descr="DBA-T-CONT-Module.png">
            <a:extLst>
              <a:ext uri="{FF2B5EF4-FFF2-40B4-BE49-F238E27FC236}">
                <a16:creationId xmlns:a16="http://schemas.microsoft.com/office/drawing/2014/main" id="{AD32145E-E3D0-417C-BA88-BB265DC5962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/>
          <a:srcRect l="31026" t="8476" r="20996"/>
          <a:stretch/>
        </p:blipFill>
        <p:spPr>
          <a:xfrm>
            <a:off x="8776507" y="3273007"/>
            <a:ext cx="2734476" cy="2789656"/>
          </a:xfrm>
          <a:prstGeom prst="rect">
            <a:avLst/>
          </a:prstGeom>
          <a:ln/>
        </p:spPr>
      </p:pic>
      <p:grpSp>
        <p:nvGrpSpPr>
          <p:cNvPr id="20" name="Agrupar 19">
            <a:extLst>
              <a:ext uri="{FF2B5EF4-FFF2-40B4-BE49-F238E27FC236}">
                <a16:creationId xmlns:a16="http://schemas.microsoft.com/office/drawing/2014/main" id="{B2BACFB9-6F8C-45C1-86D5-DC8E8DC67F93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1" name="Grupo 95">
              <a:extLst>
                <a:ext uri="{FF2B5EF4-FFF2-40B4-BE49-F238E27FC236}">
                  <a16:creationId xmlns:a16="http://schemas.microsoft.com/office/drawing/2014/main" id="{ABDEE254-C485-4636-9B9C-F838EC5F74C0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5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C1E5BA4-6FA1-4294-8A8E-04FC1B8ECDF4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6" name="Hexágono 2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EDB58B4-C36F-4B3E-B9F5-D6E7F60C629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2" name="Grupo 95">
              <a:extLst>
                <a:ext uri="{FF2B5EF4-FFF2-40B4-BE49-F238E27FC236}">
                  <a16:creationId xmlns:a16="http://schemas.microsoft.com/office/drawing/2014/main" id="{C2692D3F-265F-4FA0-9031-9B53E04F3C55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3" name="Forma livre 9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79C81026-DA82-4023-9281-5BFFDECE976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4" name="Hexágono 23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4B09C2B5-BA27-4006-8A47-AF4EFC4E912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6285815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TCONT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24</a:t>
            </a:fld>
            <a:endParaRPr lang="pt-BR"/>
          </a:p>
        </p:txBody>
      </p:sp>
      <p:sp>
        <p:nvSpPr>
          <p:cNvPr id="18" name="Espaço Reservado para Conteúdo 8">
            <a:extLst>
              <a:ext uri="{FF2B5EF4-FFF2-40B4-BE49-F238E27FC236}">
                <a16:creationId xmlns:a16="http://schemas.microsoft.com/office/drawing/2014/main" id="{C08B74EC-927A-4A8F-B274-9961529196D3}"/>
              </a:ext>
            </a:extLst>
          </p:cNvPr>
          <p:cNvSpPr txBox="1">
            <a:spLocks/>
          </p:cNvSpPr>
          <p:nvPr/>
        </p:nvSpPr>
        <p:spPr>
          <a:xfrm>
            <a:off x="910800" y="1025389"/>
            <a:ext cx="7199999" cy="51515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TCONT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DADOS 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pon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DADOS type 4 maximum 1024000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TCONT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VOIP 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pon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VOIP type 3 assured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512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maximum 1024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TCONT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IPTV 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pon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IPTV type 2 assured 2048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  <a:endParaRPr lang="en-US" sz="1200" dirty="0">
              <a:latin typeface="Consolas" panose="020B0609020204030204" pitchFamily="49" charset="0"/>
            </a:endParaRPr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62CE4A9F-A75B-43B3-B611-F9922E6F0A3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907423592"/>
              </p:ext>
            </p:extLst>
          </p:nvPr>
        </p:nvGraphicFramePr>
        <p:xfrm>
          <a:off x="8519097" y="1207574"/>
          <a:ext cx="3472047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630898245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Profile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DBA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Banda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~ 50MB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512KB ~ 1MB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1" name="Agrupar 20">
            <a:extLst>
              <a:ext uri="{FF2B5EF4-FFF2-40B4-BE49-F238E27FC236}">
                <a16:creationId xmlns:a16="http://schemas.microsoft.com/office/drawing/2014/main" id="{43A8357C-0002-4594-A751-DE41DFD0CFB2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2" name="Grupo 95">
              <a:extLst>
                <a:ext uri="{FF2B5EF4-FFF2-40B4-BE49-F238E27FC236}">
                  <a16:creationId xmlns:a16="http://schemas.microsoft.com/office/drawing/2014/main" id="{730B1DBB-2FE2-4EDA-A8F9-E5FED7BE1148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6" name="Forma livre 9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017AA00F-3DFD-4003-810E-2A026787EE99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7" name="Hexágono 26">
                <a:hlinkClick r:id="rId4" action="ppaction://hlinksldjump"/>
                <a:extLst>
                  <a:ext uri="{FF2B5EF4-FFF2-40B4-BE49-F238E27FC236}">
                    <a16:creationId xmlns:a16="http://schemas.microsoft.com/office/drawing/2014/main" id="{0C820A81-472A-4172-80C5-4EF5E7D8F01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3" name="Grupo 95">
              <a:extLst>
                <a:ext uri="{FF2B5EF4-FFF2-40B4-BE49-F238E27FC236}">
                  <a16:creationId xmlns:a16="http://schemas.microsoft.com/office/drawing/2014/main" id="{5B9544CB-9786-49B9-941F-657F263EB1C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4" name="Forma livre 96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7B0A15B6-8B7B-4909-BA37-DBC5AB6448FE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5" name="Hexágono 24">
                <a:hlinkClick r:id="rId5" action="ppaction://hlinksldjump"/>
                <a:extLst>
                  <a:ext uri="{FF2B5EF4-FFF2-40B4-BE49-F238E27FC236}">
                    <a16:creationId xmlns:a16="http://schemas.microsoft.com/office/drawing/2014/main" id="{0C50A9E2-3251-424B-9272-F05B71CA9B7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controls>
      <mc:AlternateContent xmlns:mc="http://schemas.openxmlformats.org/markup-compatibility/2006">
        <mc:Choice xmlns:v="urn:schemas-microsoft-com:vml" Requires="v">
          <p:control spid="3214" r:id="rId2" imgW="4351320" imgH="2276640"/>
        </mc:Choice>
        <mc:Fallback>
          <p:control r:id="rId2" imgW="4351320" imgH="2276640">
            <p:pic>
              <p:nvPicPr>
                <p:cNvPr id="20" name="ShockwaveFlash2">
                  <a:extLst>
                    <a:ext uri="{FF2B5EF4-FFF2-40B4-BE49-F238E27FC236}">
                      <a16:creationId xmlns:a16="http://schemas.microsoft.com/office/drawing/2014/main" id="{C1478AF5-9E51-4AA5-BA53-568658E35FAD}"/>
                    </a:ext>
                  </a:extLst>
                </p:cNvPr>
                <p:cNvPicPr>
                  <a:picLocks noChangeAspect="1"/>
                </p:cNvPicPr>
                <p:nvPr/>
              </p:nvPicPr>
              <p:blipFill>
                <a:blip r:embed="rId6"/>
                <a:stretch>
                  <a:fillRect/>
                </a:stretch>
              </p:blipFill>
              <p:spPr>
                <a:xfrm>
                  <a:off x="8207451" y="3387307"/>
                  <a:ext cx="4351477" cy="2276326"/>
                </a:xfrm>
                <a:prstGeom prst="rect">
                  <a:avLst/>
                </a:prstGeom>
              </p:spPr>
            </p:pic>
          </p:control>
        </mc:Fallback>
      </mc:AlternateContent>
    </p:controls>
    <p:extLst>
      <p:ext uri="{BB962C8B-B14F-4D97-AF65-F5344CB8AC3E}">
        <p14:creationId xmlns:p14="http://schemas.microsoft.com/office/powerpoint/2010/main" val="220837441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VLAN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838200" y="2160589"/>
            <a:ext cx="7272599" cy="401637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sv-SE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onu profile vlan </a:t>
            </a:r>
            <a:r>
              <a:rPr lang="sv-SE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 </a:t>
            </a:r>
            <a:r>
              <a:rPr lang="sv-SE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tag-mode </a:t>
            </a:r>
            <a:r>
              <a:rPr lang="sv-SE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tag </a:t>
            </a:r>
            <a:r>
              <a:rPr lang="sv-SE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cvlan </a:t>
            </a:r>
            <a:r>
              <a:rPr lang="sv-SE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&lt;VLANID&gt;</a:t>
            </a:r>
            <a:endParaRPr lang="en-US" sz="12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&lt;NOME&gt; = Nome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cliente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atribuído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WAN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VLAN para WAN dos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**********************************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pon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onu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PPPOE tag-mode tag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1000</a:t>
            </a: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onu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profile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VOIP tag-mode tag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50</a:t>
            </a: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sv-SE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onu profile vlan IPTV tag-mode tag cvlan 1005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 lvl="0"/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52ECA61E-B645-4D3E-95EB-5A556A048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69058466"/>
              </p:ext>
            </p:extLst>
          </p:nvPr>
        </p:nvGraphicFramePr>
        <p:xfrm>
          <a:off x="8351381" y="1207574"/>
          <a:ext cx="369056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27596">
                  <a:extLst>
                    <a:ext uri="{9D8B030D-6E8A-4147-A177-3AD203B41FA5}">
                      <a16:colId xmlns:a16="http://schemas.microsoft.com/office/drawing/2014/main" val="3482662322"/>
                    </a:ext>
                  </a:extLst>
                </a:gridCol>
                <a:gridCol w="1197994">
                  <a:extLst>
                    <a:ext uri="{9D8B030D-6E8A-4147-A177-3AD203B41FA5}">
                      <a16:colId xmlns:a16="http://schemas.microsoft.com/office/drawing/2014/main" val="2004473752"/>
                    </a:ext>
                  </a:extLst>
                </a:gridCol>
                <a:gridCol w="1664973">
                  <a:extLst>
                    <a:ext uri="{9D8B030D-6E8A-4147-A177-3AD203B41FA5}">
                      <a16:colId xmlns:a16="http://schemas.microsoft.com/office/drawing/2014/main" val="49037417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Conexão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do cliente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264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WAN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PPPoE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555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WAN DHCP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537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BRIDGE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746300"/>
                  </a:ext>
                </a:extLst>
              </a:tr>
            </a:tbl>
          </a:graphicData>
        </a:graphic>
      </p:graphicFrame>
      <p:sp>
        <p:nvSpPr>
          <p:cNvPr id="23" name="Espaço Reservado para Conteúdo 4">
            <a:extLst>
              <a:ext uri="{FF2B5EF4-FFF2-40B4-BE49-F238E27FC236}">
                <a16:creationId xmlns:a16="http://schemas.microsoft.com/office/drawing/2014/main" id="{39ECDCB3-3448-4BC3-BFB0-74FA62652E6E}"/>
              </a:ext>
            </a:extLst>
          </p:cNvPr>
          <p:cNvSpPr txBox="1">
            <a:spLocks/>
          </p:cNvSpPr>
          <p:nvPr/>
        </p:nvSpPr>
        <p:spPr>
          <a:xfrm>
            <a:off x="838200" y="1025389"/>
            <a:ext cx="7272599" cy="95581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0" algn="just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2000" kern="1200" dirty="0" smtClean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0" algn="just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lang="pt-BR" sz="20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pt-BR" dirty="0"/>
              <a:t>É possível criar a WAN dos serviços na ONU através da CLI, antes é preciso criar um perfil de VLAN, este perfil determinará qual o ID de VLAN que será aplicado nos pacotes da WAN.</a:t>
            </a:r>
          </a:p>
        </p:txBody>
      </p:sp>
      <p:grpSp>
        <p:nvGrpSpPr>
          <p:cNvPr id="15" name="Agrupar 14">
            <a:extLst>
              <a:ext uri="{FF2B5EF4-FFF2-40B4-BE49-F238E27FC236}">
                <a16:creationId xmlns:a16="http://schemas.microsoft.com/office/drawing/2014/main" id="{A81C85FF-7FE9-4523-89B5-50C0785F47AC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4" name="Grupo 95">
              <a:extLst>
                <a:ext uri="{FF2B5EF4-FFF2-40B4-BE49-F238E27FC236}">
                  <a16:creationId xmlns:a16="http://schemas.microsoft.com/office/drawing/2014/main" id="{EDB1B18C-D70F-4CCF-B5F5-FC9599FC1E24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8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D33923F3-EFFD-4D3B-B71D-50ECABF516A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9" name="Hexágono 2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2F958562-1D6D-4EF7-932E-A659BF42E0B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5" name="Grupo 95">
              <a:extLst>
                <a:ext uri="{FF2B5EF4-FFF2-40B4-BE49-F238E27FC236}">
                  <a16:creationId xmlns:a16="http://schemas.microsoft.com/office/drawing/2014/main" id="{DABFF5A3-61BB-421D-AB23-B6F9F2751107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6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304EFD6A-2991-4850-934B-96A070EAF53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7" name="Hexágono 2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2AFFDB-2AFE-4A5A-9768-5C2C81ACBAC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128708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SIP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26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955811"/>
          </a:xfrm>
        </p:spPr>
        <p:txBody>
          <a:bodyPr>
            <a:normAutofit/>
          </a:bodyPr>
          <a:lstStyle/>
          <a:p>
            <a:r>
              <a:rPr lang="pt-BR" dirty="0"/>
              <a:t>Para o devido funcionamento do serviço de VOIP, além do perfil de VLAN, é preciso criar um perfil adicional que trará a informação do servidor proxy SIP para o serviço de voz.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838200" y="2160589"/>
            <a:ext cx="7272599" cy="40163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SIP para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servidor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VOIP ************************************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sv-SE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onu profile sip SIP-VOIP proxy 10.10.88.208 outbound 10.10.88.208 registrar 10.10.88.208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 </a:t>
            </a:r>
            <a:r>
              <a:rPr lang="sv-SE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onu profile ip SIP-VOIP ipv4 gateway 172.16.0.254</a:t>
            </a:r>
          </a:p>
          <a:p>
            <a:pPr marL="571500" indent="-342900">
              <a:buFontTx/>
              <a:buChar char="►"/>
            </a:pPr>
            <a:r>
              <a:rPr lang="sv-SE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&lt;NOME&gt; = Nome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&lt;PROXY&gt; = URL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ou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IP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servidor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proxy ()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 lvl="0"/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aphicFrame>
        <p:nvGraphicFramePr>
          <p:cNvPr id="6" name="Tabela 5">
            <a:extLst>
              <a:ext uri="{FF2B5EF4-FFF2-40B4-BE49-F238E27FC236}">
                <a16:creationId xmlns:a16="http://schemas.microsoft.com/office/drawing/2014/main" id="{52ECA61E-B645-4D3E-95EB-5A556A048BD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2161309"/>
              </p:ext>
            </p:extLst>
          </p:nvPr>
        </p:nvGraphicFramePr>
        <p:xfrm>
          <a:off x="8351380" y="1207574"/>
          <a:ext cx="3690563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0563">
                  <a:extLst>
                    <a:ext uri="{9D8B030D-6E8A-4147-A177-3AD203B41FA5}">
                      <a16:colId xmlns:a16="http://schemas.microsoft.com/office/drawing/2014/main" val="34826623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Servidor SIP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28426467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URL: sip.multilaserpro.com.br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3555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IP: 10.10.88.208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3225376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Porta: 5060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162746300"/>
                  </a:ext>
                </a:extLst>
              </a:tr>
            </a:tbl>
          </a:graphicData>
        </a:graphic>
      </p:graphicFrame>
      <p:grpSp>
        <p:nvGrpSpPr>
          <p:cNvPr id="15" name="Agrupar 14">
            <a:extLst>
              <a:ext uri="{FF2B5EF4-FFF2-40B4-BE49-F238E27FC236}">
                <a16:creationId xmlns:a16="http://schemas.microsoft.com/office/drawing/2014/main" id="{A48E26BE-D0C2-4E0F-8B6F-F5F895B43469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3" name="Grupo 95">
              <a:extLst>
                <a:ext uri="{FF2B5EF4-FFF2-40B4-BE49-F238E27FC236}">
                  <a16:creationId xmlns:a16="http://schemas.microsoft.com/office/drawing/2014/main" id="{A8228827-33E0-4D70-A206-E0EFA5A137D1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7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968B3B0-DF6E-455D-B33A-6AF83BE39A1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8" name="Hexágono 27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5F37486E-9E51-4DFE-849B-B691878549A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4" name="Grupo 95">
              <a:extLst>
                <a:ext uri="{FF2B5EF4-FFF2-40B4-BE49-F238E27FC236}">
                  <a16:creationId xmlns:a16="http://schemas.microsoft.com/office/drawing/2014/main" id="{B9E7566F-6480-49F1-8A24-B3145857D67B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5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B5ACAE6-1A60-4754-95ED-A87DECE5EC09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6" name="Hexágono 25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6846E193-B40C-4D73-892C-1F303089FF0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90612180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tráfego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27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2706825"/>
          </a:xfrm>
        </p:spPr>
        <p:txBody>
          <a:bodyPr>
            <a:normAutofit/>
          </a:bodyPr>
          <a:lstStyle/>
          <a:p>
            <a:r>
              <a:rPr lang="pt-BR" dirty="0"/>
              <a:t>Para limitar o tráfego do link de dados é preciso criar os perfis de tráfego de acordo com o desejado.</a:t>
            </a:r>
          </a:p>
          <a:p>
            <a:r>
              <a:rPr lang="pt-BR" dirty="0"/>
              <a:t>Neste perfil é possível configurar a banda atribuída ao cliente (CIR) e a banda de pico em </a:t>
            </a:r>
            <a:r>
              <a:rPr lang="pt-BR" dirty="0" err="1"/>
              <a:t>best</a:t>
            </a:r>
            <a:r>
              <a:rPr lang="pt-BR" dirty="0"/>
              <a:t> </a:t>
            </a:r>
            <a:r>
              <a:rPr lang="pt-BR" dirty="0" err="1"/>
              <a:t>effort</a:t>
            </a:r>
            <a:r>
              <a:rPr lang="pt-BR" dirty="0"/>
              <a:t> (PIR) e seus devidos valores de </a:t>
            </a:r>
            <a:r>
              <a:rPr lang="pt-BR" dirty="0" err="1"/>
              <a:t>burst</a:t>
            </a:r>
            <a:r>
              <a:rPr lang="pt-BR" dirty="0"/>
              <a:t> (CBS e PBS).</a:t>
            </a:r>
          </a:p>
          <a:p>
            <a:r>
              <a:rPr lang="pt-BR" dirty="0"/>
              <a:t>Todos os campos são obrigatórios, caso não queira deixar um valor de pico configurado para cliente basta inserir o mesmo valor para CIR, CBS, PIR e PBS.</a:t>
            </a:r>
          </a:p>
        </p:txBody>
      </p:sp>
      <p:sp>
        <p:nvSpPr>
          <p:cNvPr id="18" name="Espaço Reservado para Conteúdo 8">
            <a:extLst>
              <a:ext uri="{FF2B5EF4-FFF2-40B4-BE49-F238E27FC236}">
                <a16:creationId xmlns:a16="http://schemas.microsoft.com/office/drawing/2014/main" id="{73F8FEA6-B9CC-4259-82DC-D5A853310F13}"/>
              </a:ext>
            </a:extLst>
          </p:cNvPr>
          <p:cNvSpPr txBox="1">
            <a:spLocks/>
          </p:cNvSpPr>
          <p:nvPr/>
        </p:nvSpPr>
        <p:spPr>
          <a:xfrm>
            <a:off x="910800" y="3911600"/>
            <a:ext cx="7199999" cy="226536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traffic-profile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cir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cbs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 &lt;BURST&gt;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pir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&lt;BANDA&gt;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pbs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 &lt;BURST&gt;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&lt;NOME&gt; = Nome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&lt;BANDA&gt; = Banda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designada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kbps de 0 a 100000000 (1024 = 1MB)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&lt;BURST&gt; = Burst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desejado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em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kbytes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0 a 1023 (1 = 8kbits)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5EAAEB77-EE4D-42E4-A7A4-0E55A675BC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89854357"/>
              </p:ext>
            </p:extLst>
          </p:nvPr>
        </p:nvGraphicFramePr>
        <p:xfrm>
          <a:off x="8335845" y="1207574"/>
          <a:ext cx="370609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965">
                  <a:extLst>
                    <a:ext uri="{9D8B030D-6E8A-4147-A177-3AD203B41FA5}">
                      <a16:colId xmlns:a16="http://schemas.microsoft.com/office/drawing/2014/main" val="3827105781"/>
                    </a:ext>
                  </a:extLst>
                </a:gridCol>
                <a:gridCol w="2105939">
                  <a:extLst>
                    <a:ext uri="{9D8B030D-6E8A-4147-A177-3AD203B41FA5}">
                      <a16:colId xmlns:a16="http://schemas.microsoft.com/office/drawing/2014/main" val="2701991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GEM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Limite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10M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down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/ 10MB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up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20" name="Agrupar 19">
            <a:extLst>
              <a:ext uri="{FF2B5EF4-FFF2-40B4-BE49-F238E27FC236}">
                <a16:creationId xmlns:a16="http://schemas.microsoft.com/office/drawing/2014/main" id="{1D75A974-257F-48DF-9050-142A6B162150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1" name="Grupo 95">
              <a:extLst>
                <a:ext uri="{FF2B5EF4-FFF2-40B4-BE49-F238E27FC236}">
                  <a16:creationId xmlns:a16="http://schemas.microsoft.com/office/drawing/2014/main" id="{93020384-C554-4990-87F9-DED799BEBF05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7E757D86-B1FE-4A25-914C-5770DD829237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6" name="Hexágono 2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BE25E5CC-5547-4ABD-BCA1-64B6A398E83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2" name="Grupo 95">
              <a:extLst>
                <a:ext uri="{FF2B5EF4-FFF2-40B4-BE49-F238E27FC236}">
                  <a16:creationId xmlns:a16="http://schemas.microsoft.com/office/drawing/2014/main" id="{4D0A54A3-9BAE-4EA9-813B-B8383D37B133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A5360598-B9CA-4F70-A8A1-00CEF0BD890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4" name="Hexágono 2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0FC1E8F-1275-49DC-9E39-F04B1C38323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584645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Perfil de tráfego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28</a:t>
            </a:fld>
            <a:endParaRPr lang="pt-BR"/>
          </a:p>
        </p:txBody>
      </p:sp>
      <p:graphicFrame>
        <p:nvGraphicFramePr>
          <p:cNvPr id="19" name="Tabela 18">
            <a:extLst>
              <a:ext uri="{FF2B5EF4-FFF2-40B4-BE49-F238E27FC236}">
                <a16:creationId xmlns:a16="http://schemas.microsoft.com/office/drawing/2014/main" id="{5EAAEB77-EE4D-42E4-A7A4-0E55A675BCA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96052789"/>
              </p:ext>
            </p:extLst>
          </p:nvPr>
        </p:nvGraphicFramePr>
        <p:xfrm>
          <a:off x="8335845" y="1207574"/>
          <a:ext cx="3706099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91965">
                  <a:extLst>
                    <a:ext uri="{9D8B030D-6E8A-4147-A177-3AD203B41FA5}">
                      <a16:colId xmlns:a16="http://schemas.microsoft.com/office/drawing/2014/main" val="3827105781"/>
                    </a:ext>
                  </a:extLst>
                </a:gridCol>
                <a:gridCol w="2105939">
                  <a:extLst>
                    <a:ext uri="{9D8B030D-6E8A-4147-A177-3AD203B41FA5}">
                      <a16:colId xmlns:a16="http://schemas.microsoft.com/office/drawing/2014/main" val="2701991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GEM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Limite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20M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down</a:t>
                      </a:r>
                      <a:endParaRPr lang="pt-BR" sz="160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Espaço Reservado para Conteúdo 8">
            <a:extLst>
              <a:ext uri="{FF2B5EF4-FFF2-40B4-BE49-F238E27FC236}">
                <a16:creationId xmlns:a16="http://schemas.microsoft.com/office/drawing/2014/main" id="{32E4359E-1EEE-45EC-A1C7-A33571A8D0A6}"/>
              </a:ext>
            </a:extLst>
          </p:cNvPr>
          <p:cNvSpPr txBox="1">
            <a:spLocks/>
          </p:cNvSpPr>
          <p:nvPr/>
        </p:nvSpPr>
        <p:spPr>
          <a:xfrm>
            <a:off x="910800" y="1025389"/>
            <a:ext cx="7199999" cy="51515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tráfego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20M 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 lvl="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traffic-profile 20M_U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cir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20480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cbs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0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pir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20480 pbs 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traffic-profile 20M_D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cir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20480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cbs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0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pir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24576 pbs 0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18" name="Agrupar 17">
            <a:extLst>
              <a:ext uri="{FF2B5EF4-FFF2-40B4-BE49-F238E27FC236}">
                <a16:creationId xmlns:a16="http://schemas.microsoft.com/office/drawing/2014/main" id="{5419C317-5921-4B24-99F6-B332799DFDA6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1" name="Grupo 95">
              <a:extLst>
                <a:ext uri="{FF2B5EF4-FFF2-40B4-BE49-F238E27FC236}">
                  <a16:creationId xmlns:a16="http://schemas.microsoft.com/office/drawing/2014/main" id="{84F3F480-5929-4D81-9F78-04A8F03BF72B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28317DA0-3F48-4526-9B98-6455012C261E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6" name="Hexágono 2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DD6CAAE8-5895-46D3-B90D-8F5FFB46F17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22" name="Grupo 95">
              <a:extLst>
                <a:ext uri="{FF2B5EF4-FFF2-40B4-BE49-F238E27FC236}">
                  <a16:creationId xmlns:a16="http://schemas.microsoft.com/office/drawing/2014/main" id="{6681E6C3-8F7F-4865-9F97-7E7C9BC715C4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2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77F16FD-6256-4779-A4B4-A6EFA305D46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4" name="Hexágono 2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9A01593F-17E4-4905-9F52-78A8161EB17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663091313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Autorizando ONU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29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2594110"/>
          </a:xfrm>
        </p:spPr>
        <p:txBody>
          <a:bodyPr>
            <a:normAutofit/>
          </a:bodyPr>
          <a:lstStyle/>
          <a:p>
            <a:r>
              <a:rPr lang="pt-BR" dirty="0"/>
              <a:t>Todas as configurações feitas até aqui fazem parte do processo de estruturação do serviço e estão prontas para serem utilizadas em quantos clientes se desejar.</a:t>
            </a:r>
          </a:p>
          <a:p>
            <a:r>
              <a:rPr lang="pt-BR" dirty="0"/>
              <a:t>Agora que já temos nosso serviço estruturado e criamos os perfis necessários podemos seguir com a ativação e provisionamento das </a:t>
            </a:r>
            <a:r>
              <a:rPr lang="pt-BR" dirty="0" err="1"/>
              <a:t>ONUs</a:t>
            </a:r>
            <a:r>
              <a:rPr lang="pt-BR" dirty="0"/>
              <a:t>, primeiramente precisamos ativar as portas PON em que desejamos ativar clientes.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3798887"/>
            <a:ext cx="7272599" cy="23780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interface gpon_olt-1/3/2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gpon-olt-1/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&lt;SLOT&gt;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/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&lt;PORTA&gt;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pt-BR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no shutdown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&lt;SLOT&gt;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slot da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placa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PON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&lt;PORTA&gt;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porta PON que se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deseja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ativar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</p:txBody>
      </p:sp>
      <p:grpSp>
        <p:nvGrpSpPr>
          <p:cNvPr id="16" name="Agrupar 15">
            <a:extLst>
              <a:ext uri="{FF2B5EF4-FFF2-40B4-BE49-F238E27FC236}">
                <a16:creationId xmlns:a16="http://schemas.microsoft.com/office/drawing/2014/main" id="{37277092-3DE7-4788-886C-BFB1C668E6E5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7" name="Grupo 95">
              <a:extLst>
                <a:ext uri="{FF2B5EF4-FFF2-40B4-BE49-F238E27FC236}">
                  <a16:creationId xmlns:a16="http://schemas.microsoft.com/office/drawing/2014/main" id="{4F647CA1-D51B-4645-9F26-01E1C78666DF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21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94BC5E36-E5EE-4121-B855-166689407895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22" name="Hexágono 21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7D919B8-0224-444B-9267-E4B93B7D0A4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8" name="Grupo 95">
              <a:extLst>
                <a:ext uri="{FF2B5EF4-FFF2-40B4-BE49-F238E27FC236}">
                  <a16:creationId xmlns:a16="http://schemas.microsoft.com/office/drawing/2014/main" id="{8EE10B35-45AF-4C3D-A4ED-6CA5AC6C6FD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9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2F5544A-533A-4F90-B1F4-40A162D5E7B9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20" name="Hexágono 19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E2699229-73E9-43A2-B472-3A3C1B7B67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4FCE424A-F56C-440A-9830-1A02C4DD725E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47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60D37143-C1C6-471F-9B32-A322B84D9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01331ABE-4DCB-40E9-87BA-A1635E53FA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Agrupar 48">
              <a:extLst>
                <a:ext uri="{FF2B5EF4-FFF2-40B4-BE49-F238E27FC236}">
                  <a16:creationId xmlns:a16="http://schemas.microsoft.com/office/drawing/2014/main" id="{05AA600B-D9B2-4503-8919-CA7BB68323D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66" name="Agrupar 65">
                <a:extLst>
                  <a:ext uri="{FF2B5EF4-FFF2-40B4-BE49-F238E27FC236}">
                    <a16:creationId xmlns:a16="http://schemas.microsoft.com/office/drawing/2014/main" id="{2E617D40-F555-40D2-AB94-52546AC50513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68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40DE4F78-AF20-499C-BA4B-44B58A1A600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9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A90BCF0F-93AA-49AB-A4F5-75E6730BAC5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7" name="Imagem 66">
                <a:extLst>
                  <a:ext uri="{FF2B5EF4-FFF2-40B4-BE49-F238E27FC236}">
                    <a16:creationId xmlns:a16="http://schemas.microsoft.com/office/drawing/2014/main" id="{4E462C17-BB8D-48D1-A5A8-F19678DBB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50" name="Agrupar 49">
              <a:extLst>
                <a:ext uri="{FF2B5EF4-FFF2-40B4-BE49-F238E27FC236}">
                  <a16:creationId xmlns:a16="http://schemas.microsoft.com/office/drawing/2014/main" id="{887898A5-66B3-4C43-9174-4D901894FA5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64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AE927731-8389-435F-B38A-D42DDD116A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F64E62CF-CCF7-4D20-9B42-147E7C52A7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1E03A45F-7028-4FE7-9DB0-FA648D7C67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2" name="Conector reto 51">
              <a:extLst>
                <a:ext uri="{FF2B5EF4-FFF2-40B4-BE49-F238E27FC236}">
                  <a16:creationId xmlns:a16="http://schemas.microsoft.com/office/drawing/2014/main" id="{B13579C0-F65A-4418-A63B-37D53DEE2FA1}"/>
                </a:ext>
              </a:extLst>
            </p:cNvPr>
            <p:cNvCxnSpPr>
              <a:cxnSpLocks/>
              <a:stCxn id="61" idx="2"/>
              <a:endCxn id="68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Conector reto 52">
              <a:extLst>
                <a:ext uri="{FF2B5EF4-FFF2-40B4-BE49-F238E27FC236}">
                  <a16:creationId xmlns:a16="http://schemas.microsoft.com/office/drawing/2014/main" id="{BD21B7F6-F0AF-414F-8C8E-F447FC23A6BC}"/>
                </a:ext>
              </a:extLst>
            </p:cNvPr>
            <p:cNvCxnSpPr>
              <a:cxnSpLocks/>
              <a:stCxn id="65" idx="2"/>
              <a:endCxn id="69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4" name="Conector reto 53">
              <a:extLst>
                <a:ext uri="{FF2B5EF4-FFF2-40B4-BE49-F238E27FC236}">
                  <a16:creationId xmlns:a16="http://schemas.microsoft.com/office/drawing/2014/main" id="{EC251B7A-1639-4001-934B-7EC80EC87DC8}"/>
                </a:ext>
              </a:extLst>
            </p:cNvPr>
            <p:cNvCxnSpPr>
              <a:cxnSpLocks/>
              <a:stCxn id="69" idx="0"/>
              <a:endCxn id="63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5" name="Conector reto 54">
              <a:extLst>
                <a:ext uri="{FF2B5EF4-FFF2-40B4-BE49-F238E27FC236}">
                  <a16:creationId xmlns:a16="http://schemas.microsoft.com/office/drawing/2014/main" id="{0FA71267-7C3A-40F2-9603-A16037D1963F}"/>
                </a:ext>
              </a:extLst>
            </p:cNvPr>
            <p:cNvCxnSpPr>
              <a:cxnSpLocks/>
              <a:stCxn id="69" idx="0"/>
              <a:endCxn id="60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6" name="Conector reto 55">
              <a:extLst>
                <a:ext uri="{FF2B5EF4-FFF2-40B4-BE49-F238E27FC236}">
                  <a16:creationId xmlns:a16="http://schemas.microsoft.com/office/drawing/2014/main" id="{00967918-D2D7-4D25-AD92-FD3E063381FD}"/>
                </a:ext>
              </a:extLst>
            </p:cNvPr>
            <p:cNvCxnSpPr>
              <a:cxnSpLocks/>
              <a:stCxn id="51" idx="0"/>
              <a:endCxn id="61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Conector reto 56">
              <a:extLst>
                <a:ext uri="{FF2B5EF4-FFF2-40B4-BE49-F238E27FC236}">
                  <a16:creationId xmlns:a16="http://schemas.microsoft.com/office/drawing/2014/main" id="{DEA257BE-359C-4816-8CB6-6AAFE9AA64C9}"/>
                </a:ext>
              </a:extLst>
            </p:cNvPr>
            <p:cNvCxnSpPr>
              <a:cxnSpLocks/>
              <a:stCxn id="47" idx="0"/>
              <a:endCxn id="61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8" name="Conector reto 57">
              <a:extLst>
                <a:ext uri="{FF2B5EF4-FFF2-40B4-BE49-F238E27FC236}">
                  <a16:creationId xmlns:a16="http://schemas.microsoft.com/office/drawing/2014/main" id="{68146384-63C6-4663-B705-658A98884E60}"/>
                </a:ext>
              </a:extLst>
            </p:cNvPr>
            <p:cNvCxnSpPr>
              <a:cxnSpLocks/>
              <a:stCxn id="48" idx="0"/>
              <a:endCxn id="61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70D577D0-1A54-467E-8098-A855C41652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62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BB2C9E24-B02C-47A3-85B4-6065F15221B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FE1562E6-657C-4573-8F1E-74C6770876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0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62E9D5A7-1FD6-48BC-82DF-DD8C88CC77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433FFD8C-065D-4B0E-9F59-E6923AD1FF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28747563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Definindo o cenário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</a:t>
            </a:fld>
            <a:endParaRPr lang="pt-BR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7"/>
            <a:ext cx="7272600" cy="3723005"/>
          </a:xfrm>
        </p:spPr>
        <p:txBody>
          <a:bodyPr/>
          <a:lstStyle/>
          <a:p>
            <a:r>
              <a:rPr lang="pt-BR" dirty="0"/>
              <a:t>Antes de tudo, é preciso planejar como será o produto e de que forma esse será entregue ao cliente.</a:t>
            </a:r>
          </a:p>
          <a:p>
            <a:r>
              <a:rPr lang="pt-BR" dirty="0"/>
              <a:t>Vamos demonstrar um cenário </a:t>
            </a:r>
            <a:r>
              <a:rPr lang="pt-BR" dirty="0" err="1"/>
              <a:t>TriplePlay</a:t>
            </a:r>
            <a:r>
              <a:rPr lang="pt-BR" dirty="0"/>
              <a:t> sendo entregue ao cliente por uma ONU F660  provisionada em uma OLT C610.</a:t>
            </a:r>
          </a:p>
          <a:p>
            <a:endParaRPr lang="pt-BR" dirty="0"/>
          </a:p>
          <a:p>
            <a:pPr marL="571500" indent="-342900">
              <a:buClr>
                <a:srgbClr val="F47920"/>
              </a:buClr>
              <a:buFont typeface="Wingdings" panose="05000000000000000000" pitchFamily="2" charset="2"/>
              <a:buChar char="Ø"/>
            </a:pPr>
            <a:r>
              <a:rPr lang="pt-BR" dirty="0"/>
              <a:t>Serviço de internet com </a:t>
            </a:r>
            <a:r>
              <a:rPr lang="pt-BR" dirty="0" err="1"/>
              <a:t>PPPoE</a:t>
            </a:r>
            <a:r>
              <a:rPr lang="pt-BR" dirty="0"/>
              <a:t>;</a:t>
            </a:r>
          </a:p>
          <a:p>
            <a:pPr marL="571500" indent="-342900">
              <a:buClr>
                <a:srgbClr val="F47920"/>
              </a:buClr>
              <a:buFont typeface="Wingdings" panose="05000000000000000000" pitchFamily="2" charset="2"/>
              <a:buChar char="Ø"/>
            </a:pPr>
            <a:r>
              <a:rPr lang="pt-BR" dirty="0"/>
              <a:t>Serviço de voz com DHCP;</a:t>
            </a:r>
          </a:p>
          <a:p>
            <a:pPr marL="571500" indent="-342900">
              <a:buClr>
                <a:srgbClr val="F47920"/>
              </a:buClr>
              <a:buFont typeface="Wingdings" panose="05000000000000000000" pitchFamily="2" charset="2"/>
              <a:buChar char="Ø"/>
            </a:pPr>
            <a:r>
              <a:rPr lang="pt-BR" dirty="0"/>
              <a:t>Serviço de TV em bridge;</a:t>
            </a:r>
          </a:p>
        </p:txBody>
      </p:sp>
      <p:pic>
        <p:nvPicPr>
          <p:cNvPr id="104" name="Picture 27" descr="C:\Users\ecoffey\AppData\Local\Temp\Rar$DRa0.521\30075_Device_set_top_box_unreachable_64.png">
            <a:extLst>
              <a:ext uri="{FF2B5EF4-FFF2-40B4-BE49-F238E27FC236}">
                <a16:creationId xmlns:a16="http://schemas.microsoft.com/office/drawing/2014/main" id="{49A339D6-37C4-4B07-B75E-00066F98DE4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duotone>
              <a:prstClr val="black"/>
              <a:srgbClr val="69C400">
                <a:tint val="45000"/>
                <a:satMod val="40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466" y="5323690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" name="Picture 4" descr="C:\Users\ecoffey\AppData\Local\Temp\Rar$DRa0.189\Cisco Icons November\30060_Device_phone_3025\Png_256\30060_Device_phone_3025_major_256.png">
            <a:extLst>
              <a:ext uri="{FF2B5EF4-FFF2-40B4-BE49-F238E27FC236}">
                <a16:creationId xmlns:a16="http://schemas.microsoft.com/office/drawing/2014/main" id="{C8BE8D0D-5F7A-46CA-B748-26FBB63F2BD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58555" y="4794436"/>
            <a:ext cx="487619" cy="3733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06" name="Agrupar 105">
            <a:extLst>
              <a:ext uri="{FF2B5EF4-FFF2-40B4-BE49-F238E27FC236}">
                <a16:creationId xmlns:a16="http://schemas.microsoft.com/office/drawing/2014/main" id="{8ACFFCC1-E0E1-4C95-B82A-CB9640D4B6D2}"/>
              </a:ext>
            </a:extLst>
          </p:cNvPr>
          <p:cNvGrpSpPr>
            <a:grpSpLocks noChangeAspect="1"/>
          </p:cNvGrpSpPr>
          <p:nvPr/>
        </p:nvGrpSpPr>
        <p:grpSpPr>
          <a:xfrm>
            <a:off x="6349883" y="4386622"/>
            <a:ext cx="1560576" cy="1560576"/>
            <a:chOff x="4298989" y="1687843"/>
            <a:chExt cx="1950720" cy="1974522"/>
          </a:xfrm>
        </p:grpSpPr>
        <p:grpSp>
          <p:nvGrpSpPr>
            <p:cNvPr id="107" name="Agrupar 106">
              <a:extLst>
                <a:ext uri="{FF2B5EF4-FFF2-40B4-BE49-F238E27FC236}">
                  <a16:creationId xmlns:a16="http://schemas.microsoft.com/office/drawing/2014/main" id="{8508184C-54DD-4204-A91B-2B296E719112}"/>
                </a:ext>
              </a:extLst>
            </p:cNvPr>
            <p:cNvGrpSpPr/>
            <p:nvPr/>
          </p:nvGrpSpPr>
          <p:grpSpPr>
            <a:xfrm>
              <a:off x="4298989" y="1687843"/>
              <a:ext cx="1950720" cy="1974522"/>
              <a:chOff x="3705951" y="3657601"/>
              <a:chExt cx="1950720" cy="1974522"/>
            </a:xfrm>
          </p:grpSpPr>
          <p:pic>
            <p:nvPicPr>
              <p:cNvPr id="109" name="Picture 10" descr="C:\Users\ecoffey\AppData\Local\Temp\Rar$DRa0.799\30014_Device_content_switch_default_256.png">
                <a:extLst>
                  <a:ext uri="{FF2B5EF4-FFF2-40B4-BE49-F238E27FC236}">
                    <a16:creationId xmlns:a16="http://schemas.microsoft.com/office/drawing/2014/main" id="{A740CCF1-69A3-4BD4-9E25-49F6F76B131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3705951" y="3681403"/>
                <a:ext cx="1950720" cy="19507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10" name="Picture 10" descr="C:\Users\ecoffey\AppData\Local\Temp\Rar$DRa0.762\30031_Device_generic_default_256.png">
                <a:extLst>
                  <a:ext uri="{FF2B5EF4-FFF2-40B4-BE49-F238E27FC236}">
                    <a16:creationId xmlns:a16="http://schemas.microsoft.com/office/drawing/2014/main" id="{5413D9CF-FFD3-4E3A-B72E-54CBEA1EDDC1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017009" y="3657601"/>
                <a:ext cx="1328400" cy="132840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08" name="Imagem 107">
              <a:extLst>
                <a:ext uri="{FF2B5EF4-FFF2-40B4-BE49-F238E27FC236}">
                  <a16:creationId xmlns:a16="http://schemas.microsoft.com/office/drawing/2014/main" id="{8BB29293-6342-4496-AAB7-957964FB6BBA}"/>
                </a:ext>
              </a:extLst>
            </p:cNvPr>
            <p:cNvPicPr>
              <a:picLocks noChangeAspect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867667" y="2079085"/>
              <a:ext cx="821933" cy="821933"/>
            </a:xfrm>
            <a:prstGeom prst="rect">
              <a:avLst/>
            </a:prstGeom>
          </p:spPr>
        </p:pic>
      </p:grpSp>
      <p:grpSp>
        <p:nvGrpSpPr>
          <p:cNvPr id="111" name="Agrupar 110">
            <a:extLst>
              <a:ext uri="{FF2B5EF4-FFF2-40B4-BE49-F238E27FC236}">
                <a16:creationId xmlns:a16="http://schemas.microsoft.com/office/drawing/2014/main" id="{35B68F9D-BF00-41E5-98F7-70EE95513B82}"/>
              </a:ext>
            </a:extLst>
          </p:cNvPr>
          <p:cNvGrpSpPr/>
          <p:nvPr/>
        </p:nvGrpSpPr>
        <p:grpSpPr>
          <a:xfrm>
            <a:off x="9982087" y="3235072"/>
            <a:ext cx="1274356" cy="1237822"/>
            <a:chOff x="10070500" y="2680076"/>
            <a:chExt cx="1274356" cy="1237822"/>
          </a:xfrm>
        </p:grpSpPr>
        <p:pic>
          <p:nvPicPr>
            <p:cNvPr id="112" name="Picture 4" descr="C:\Users\ecoffey\AppData\Local\Temp\Rar$DRa0.400\30009_Device_cloud_white_default_256.png">
              <a:extLst>
                <a:ext uri="{FF2B5EF4-FFF2-40B4-BE49-F238E27FC236}">
                  <a16:creationId xmlns:a16="http://schemas.microsoft.com/office/drawing/2014/main" id="{B7D39CDF-2A9E-45CB-B03B-AC7390EFD76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7" cstate="print">
              <a:duotone>
                <a:prstClr val="black"/>
                <a:schemeClr val="accent1">
                  <a:tint val="45000"/>
                  <a:satMod val="400000"/>
                </a:scheme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369496" y="2680076"/>
              <a:ext cx="975360" cy="97536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13" name="Picture 6" descr="C:\Users\ecoffey\AppData\Local\Temp\Rar$DRa0.583\Cisco Icons November\30067_Device_router_3057\Png_256\30067_Device_router_3057_unknown_256.png">
              <a:extLst>
                <a:ext uri="{FF2B5EF4-FFF2-40B4-BE49-F238E27FC236}">
                  <a16:creationId xmlns:a16="http://schemas.microsoft.com/office/drawing/2014/main" id="{54914002-6F72-44F3-A5AA-0BEC201FCA9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8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070500" y="3349009"/>
              <a:ext cx="1005714" cy="56888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14" name="Picture 20" descr="C:\Users\ecoffey\AppData\Local\Temp\Rar$DRa0.175\30088_Device_terminal_unknown_64.png">
            <a:extLst>
              <a:ext uri="{FF2B5EF4-FFF2-40B4-BE49-F238E27FC236}">
                <a16:creationId xmlns:a16="http://schemas.microsoft.com/office/drawing/2014/main" id="{F2EAF5C5-41A8-492C-9F04-4232D4B76F6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44693" y="4165059"/>
            <a:ext cx="487680" cy="4876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5" name="Picture 10" descr="C:\Users\ecoffey\AppData\Local\Temp\Rar$DRa0.423\30103_Device_wireless_router_default_256.png">
            <a:extLst>
              <a:ext uri="{FF2B5EF4-FFF2-40B4-BE49-F238E27FC236}">
                <a16:creationId xmlns:a16="http://schemas.microsoft.com/office/drawing/2014/main" id="{D4A4AC27-0662-4E75-A7A3-8E43AC55C49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14718" y="4428778"/>
            <a:ext cx="975360" cy="975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116" name="Conector reto 115">
            <a:extLst>
              <a:ext uri="{FF2B5EF4-FFF2-40B4-BE49-F238E27FC236}">
                <a16:creationId xmlns:a16="http://schemas.microsoft.com/office/drawing/2014/main" id="{7A43E6FC-397D-4C7B-B94F-5E174D970B4F}"/>
              </a:ext>
            </a:extLst>
          </p:cNvPr>
          <p:cNvCxnSpPr>
            <a:cxnSpLocks/>
            <a:stCxn id="115" idx="3"/>
            <a:endCxn id="110" idx="1"/>
          </p:cNvCxnSpPr>
          <p:nvPr/>
        </p:nvCxnSpPr>
        <p:spPr>
          <a:xfrm flipV="1">
            <a:off x="5090078" y="4911577"/>
            <a:ext cx="1508651" cy="4881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7" name="Conector reto 116">
            <a:extLst>
              <a:ext uri="{FF2B5EF4-FFF2-40B4-BE49-F238E27FC236}">
                <a16:creationId xmlns:a16="http://schemas.microsoft.com/office/drawing/2014/main" id="{4EBC12F3-B624-40B8-ABBD-6EA42D5AC292}"/>
              </a:ext>
            </a:extLst>
          </p:cNvPr>
          <p:cNvCxnSpPr>
            <a:cxnSpLocks/>
            <a:stCxn id="113" idx="1"/>
            <a:endCxn id="110" idx="3"/>
          </p:cNvCxnSpPr>
          <p:nvPr/>
        </p:nvCxnSpPr>
        <p:spPr>
          <a:xfrm flipH="1">
            <a:off x="7661449" y="4188450"/>
            <a:ext cx="2320638" cy="723127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8" name="Conector reto 117">
            <a:extLst>
              <a:ext uri="{FF2B5EF4-FFF2-40B4-BE49-F238E27FC236}">
                <a16:creationId xmlns:a16="http://schemas.microsoft.com/office/drawing/2014/main" id="{1C42AD5A-E6FC-431A-8EA4-E52133BDB379}"/>
              </a:ext>
            </a:extLst>
          </p:cNvPr>
          <p:cNvCxnSpPr>
            <a:cxnSpLocks/>
            <a:stCxn id="110" idx="3"/>
            <a:endCxn id="125" idx="2"/>
          </p:cNvCxnSpPr>
          <p:nvPr/>
        </p:nvCxnSpPr>
        <p:spPr>
          <a:xfrm flipV="1">
            <a:off x="7661449" y="3622878"/>
            <a:ext cx="1400473" cy="1288699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19" name="Conector reto 118">
            <a:extLst>
              <a:ext uri="{FF2B5EF4-FFF2-40B4-BE49-F238E27FC236}">
                <a16:creationId xmlns:a16="http://schemas.microsoft.com/office/drawing/2014/main" id="{8B1408F7-2C72-4DA5-BEFB-F1070DCEFB2F}"/>
              </a:ext>
            </a:extLst>
          </p:cNvPr>
          <p:cNvCxnSpPr>
            <a:cxnSpLocks/>
            <a:stCxn id="110" idx="3"/>
            <a:endCxn id="126" idx="1"/>
          </p:cNvCxnSpPr>
          <p:nvPr/>
        </p:nvCxnSpPr>
        <p:spPr>
          <a:xfrm>
            <a:off x="7661449" y="4911577"/>
            <a:ext cx="2113813" cy="848317"/>
          </a:xfrm>
          <a:prstGeom prst="line">
            <a:avLst/>
          </a:prstGeom>
          <a:ln w="38100"/>
        </p:spPr>
        <p:style>
          <a:lnRef idx="3">
            <a:schemeClr val="accent4"/>
          </a:lnRef>
          <a:fillRef idx="0">
            <a:schemeClr val="accent4"/>
          </a:fillRef>
          <a:effectRef idx="2">
            <a:schemeClr val="accent4"/>
          </a:effectRef>
          <a:fontRef idx="minor">
            <a:schemeClr val="tx1"/>
          </a:fontRef>
        </p:style>
      </p:cxnSp>
      <p:cxnSp>
        <p:nvCxnSpPr>
          <p:cNvPr id="120" name="Conector reto 119">
            <a:extLst>
              <a:ext uri="{FF2B5EF4-FFF2-40B4-BE49-F238E27FC236}">
                <a16:creationId xmlns:a16="http://schemas.microsoft.com/office/drawing/2014/main" id="{7B3CAC27-B715-463C-B1DB-F9D020312D95}"/>
              </a:ext>
            </a:extLst>
          </p:cNvPr>
          <p:cNvCxnSpPr>
            <a:cxnSpLocks/>
            <a:stCxn id="114" idx="3"/>
            <a:endCxn id="115" idx="1"/>
          </p:cNvCxnSpPr>
          <p:nvPr/>
        </p:nvCxnSpPr>
        <p:spPr>
          <a:xfrm>
            <a:off x="3432373" y="4408899"/>
            <a:ext cx="682345" cy="507559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1" name="Conector reto 120">
            <a:extLst>
              <a:ext uri="{FF2B5EF4-FFF2-40B4-BE49-F238E27FC236}">
                <a16:creationId xmlns:a16="http://schemas.microsoft.com/office/drawing/2014/main" id="{D06566C8-752C-4A44-876E-08F27F0A7334}"/>
              </a:ext>
            </a:extLst>
          </p:cNvPr>
          <p:cNvCxnSpPr>
            <a:cxnSpLocks/>
            <a:stCxn id="104" idx="3"/>
            <a:endCxn id="115" idx="1"/>
          </p:cNvCxnSpPr>
          <p:nvPr/>
        </p:nvCxnSpPr>
        <p:spPr>
          <a:xfrm flipV="1">
            <a:off x="3432146" y="4916458"/>
            <a:ext cx="682572" cy="651072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122" name="Conector reto 121">
            <a:extLst>
              <a:ext uri="{FF2B5EF4-FFF2-40B4-BE49-F238E27FC236}">
                <a16:creationId xmlns:a16="http://schemas.microsoft.com/office/drawing/2014/main" id="{DDA09F19-2C3F-493C-A8B6-CDB104738472}"/>
              </a:ext>
            </a:extLst>
          </p:cNvPr>
          <p:cNvCxnSpPr>
            <a:cxnSpLocks/>
            <a:stCxn id="105" idx="3"/>
            <a:endCxn id="115" idx="1"/>
          </p:cNvCxnSpPr>
          <p:nvPr/>
        </p:nvCxnSpPr>
        <p:spPr>
          <a:xfrm flipV="1">
            <a:off x="2746174" y="4916458"/>
            <a:ext cx="1368544" cy="64645"/>
          </a:xfrm>
          <a:prstGeom prst="line">
            <a:avLst/>
          </a:prstGeom>
          <a:ln w="19050" cap="flat" cmpd="sng" algn="ctr">
            <a:solidFill>
              <a:schemeClr val="accent5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123" name="Agrupar 122">
            <a:extLst>
              <a:ext uri="{FF2B5EF4-FFF2-40B4-BE49-F238E27FC236}">
                <a16:creationId xmlns:a16="http://schemas.microsoft.com/office/drawing/2014/main" id="{23AE5192-25EF-4BA4-8744-611B91E78B62}"/>
              </a:ext>
            </a:extLst>
          </p:cNvPr>
          <p:cNvGrpSpPr/>
          <p:nvPr/>
        </p:nvGrpSpPr>
        <p:grpSpPr>
          <a:xfrm>
            <a:off x="8696162" y="2332134"/>
            <a:ext cx="1061673" cy="1290744"/>
            <a:chOff x="729831" y="3070478"/>
            <a:chExt cx="1061673" cy="1290744"/>
          </a:xfrm>
        </p:grpSpPr>
        <p:pic>
          <p:nvPicPr>
            <p:cNvPr id="124" name="Picture 27" descr="C:\Users\ecoffey\AppData\Local\Temp\Rar$DRa0.793\30071_Device_satellite_dish_unreachable_64.png">
              <a:extLst>
                <a:ext uri="{FF2B5EF4-FFF2-40B4-BE49-F238E27FC236}">
                  <a16:creationId xmlns:a16="http://schemas.microsoft.com/office/drawing/2014/main" id="{C0FAB01B-2FB5-44F2-A372-81ED30FCA2F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duotone>
                <a:prstClr val="black"/>
                <a:srgbClr val="69C4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59984" y="3070478"/>
              <a:ext cx="731520" cy="731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5" name="Picture 27" descr="C:\Users\ecoffey\AppData\Local\Temp\Rar$DRa0.191\30045_Device_MGX_8000_multiservice_switch_unreachable_64.png">
              <a:extLst>
                <a:ext uri="{FF2B5EF4-FFF2-40B4-BE49-F238E27FC236}">
                  <a16:creationId xmlns:a16="http://schemas.microsoft.com/office/drawing/2014/main" id="{CABA2E64-427E-48FF-A914-2E4CB531BE5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>
              <a:duotone>
                <a:prstClr val="black"/>
                <a:srgbClr val="69C4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9831" y="3629702"/>
              <a:ext cx="731520" cy="73152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126" name="Picture 4" descr="C:\Users\ecoffey\AppData\Local\Temp\Rar$DRa0.664\Cisco Icons November\30076__Device_SIP_proxy_server_3155\Png_256\30076__Device_SIP_proxy_server_3155_major_256.png">
            <a:extLst>
              <a:ext uri="{FF2B5EF4-FFF2-40B4-BE49-F238E27FC236}">
                <a16:creationId xmlns:a16="http://schemas.microsoft.com/office/drawing/2014/main" id="{1C48ED79-203D-44FF-9DF7-AD57F33F57E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75262" y="5335132"/>
            <a:ext cx="590476" cy="8495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7" name="Grupo 95">
            <a:extLst>
              <a:ext uri="{FF2B5EF4-FFF2-40B4-BE49-F238E27FC236}">
                <a16:creationId xmlns:a16="http://schemas.microsoft.com/office/drawing/2014/main" id="{F3C25C40-147F-4E5D-99DA-927A66E000BB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38" name="Forma livre 96">
              <a:hlinkClick r:id="rId14" action="ppaction://hlinksldjump"/>
              <a:extLst>
                <a:ext uri="{FF2B5EF4-FFF2-40B4-BE49-F238E27FC236}">
                  <a16:creationId xmlns:a16="http://schemas.microsoft.com/office/drawing/2014/main" id="{D0C5C98A-97B0-4C8F-9353-9F2965E97A30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39" name="Hexágono 38">
              <a:hlinkClick r:id="rId14" action="ppaction://hlinksldjump"/>
              <a:extLst>
                <a:ext uri="{FF2B5EF4-FFF2-40B4-BE49-F238E27FC236}">
                  <a16:creationId xmlns:a16="http://schemas.microsoft.com/office/drawing/2014/main" id="{2D25A604-F9D8-48C8-AF38-594661939B6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2744696765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Autorizando ONU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30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968373"/>
          </a:xfrm>
        </p:spPr>
        <p:txBody>
          <a:bodyPr>
            <a:normAutofit/>
          </a:bodyPr>
          <a:lstStyle/>
          <a:p>
            <a:r>
              <a:rPr lang="pt-BR" dirty="0"/>
              <a:t>Uma vez ativada a porta PON o recurso de </a:t>
            </a:r>
            <a:r>
              <a:rPr lang="pt-BR" dirty="0" err="1"/>
              <a:t>autofind</a:t>
            </a:r>
            <a:r>
              <a:rPr lang="pt-BR" dirty="0"/>
              <a:t> é iniciado automaticamente, conseguimos consultar as </a:t>
            </a:r>
            <a:r>
              <a:rPr lang="pt-BR" dirty="0" err="1"/>
              <a:t>ONUs</a:t>
            </a:r>
            <a:r>
              <a:rPr lang="pt-BR" dirty="0"/>
              <a:t> que ainda não foram autenticadas em uma porta ou então no chassi inteiro.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47146" y="2026819"/>
            <a:ext cx="7272599" cy="421495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show </a:t>
            </a:r>
            <a:r>
              <a:rPr lang="en-US" sz="10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onu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0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uncfg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[gpon-olt-1/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&lt;SLOT&gt;</a:t>
            </a:r>
            <a:r>
              <a:rPr lang="en-US" sz="1000" b="1" i="1" dirty="0">
                <a:solidFill>
                  <a:prstClr val="black"/>
                </a:solidFill>
                <a:latin typeface="Consolas" panose="020B0609020204030204" pitchFamily="49" charset="0"/>
              </a:rPr>
              <a:t>/</a:t>
            </a:r>
            <a:r>
              <a:rPr lang="en-US" sz="1000" b="1" dirty="0">
                <a:solidFill>
                  <a:prstClr val="black"/>
                </a:solidFill>
                <a:latin typeface="Consolas" panose="020B0609020204030204" pitchFamily="49" charset="0"/>
              </a:rPr>
              <a:t>&lt;PORTA&gt;]</a:t>
            </a:r>
          </a:p>
          <a:p>
            <a:pPr lvl="0">
              <a:defRPr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&lt;SLOT&gt; =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 do slot da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placa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 PON</a:t>
            </a:r>
          </a:p>
          <a:p>
            <a:pPr>
              <a:defRPr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&lt;PORTA&gt; =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 da porta PON que se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deseja</a:t>
            </a: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000" dirty="0" err="1">
                <a:solidFill>
                  <a:prstClr val="black"/>
                </a:solidFill>
                <a:latin typeface="Consolas" panose="020B0609020204030204" pitchFamily="49" charset="0"/>
              </a:rPr>
              <a:t>ativar</a:t>
            </a:r>
            <a:endParaRPr lang="en-US" sz="10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0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r>
              <a:rPr lang="en-US" sz="1000" dirty="0">
                <a:latin typeface="+mn-lt"/>
              </a:rPr>
              <a:t>gpon_olt-1/3/2      F660V7.1             ZTEGCBD01EF2       GCBD01EF2</a:t>
            </a:r>
          </a:p>
          <a:p>
            <a:r>
              <a:rPr lang="en-US" sz="1000" dirty="0">
                <a:latin typeface="+mn-lt"/>
              </a:rPr>
              <a:t>gpon_olt-1/3/2      F670LV1.1.01         ZTEGC8B9AD90       GC8B9AD90</a:t>
            </a:r>
          </a:p>
          <a:p>
            <a:r>
              <a:rPr lang="en-US" sz="1000" dirty="0">
                <a:latin typeface="+mn-lt"/>
              </a:rPr>
              <a:t>ZXAN(config-if-gpon_olt-1/3/2)#show </a:t>
            </a:r>
            <a:r>
              <a:rPr lang="en-US" sz="1000" dirty="0" err="1">
                <a:latin typeface="+mn-lt"/>
              </a:rPr>
              <a:t>pon</a:t>
            </a:r>
            <a:r>
              <a:rPr lang="en-US" sz="1000" dirty="0">
                <a:latin typeface="+mn-lt"/>
              </a:rPr>
              <a:t> </a:t>
            </a:r>
            <a:r>
              <a:rPr lang="en-US" sz="1000" dirty="0" err="1">
                <a:latin typeface="+mn-lt"/>
              </a:rPr>
              <a:t>onu</a:t>
            </a:r>
            <a:r>
              <a:rPr lang="en-US" sz="1000" dirty="0">
                <a:latin typeface="+mn-lt"/>
              </a:rPr>
              <a:t> </a:t>
            </a:r>
            <a:r>
              <a:rPr lang="en-US" sz="1000" dirty="0" err="1">
                <a:latin typeface="+mn-lt"/>
              </a:rPr>
              <a:t>uncfg</a:t>
            </a:r>
            <a:endParaRPr lang="en-US" sz="1000" dirty="0">
              <a:latin typeface="+mn-lt"/>
            </a:endParaRPr>
          </a:p>
          <a:p>
            <a:r>
              <a:rPr lang="en-US" sz="1000" dirty="0" err="1">
                <a:latin typeface="+mn-lt"/>
              </a:rPr>
              <a:t>OltIndex</a:t>
            </a:r>
            <a:r>
              <a:rPr lang="en-US" sz="1000" dirty="0">
                <a:latin typeface="+mn-lt"/>
              </a:rPr>
              <a:t>            Model                SN                 PW</a:t>
            </a:r>
          </a:p>
          <a:p>
            <a:r>
              <a:rPr lang="en-US" sz="1000" dirty="0">
                <a:latin typeface="+mn-lt"/>
              </a:rPr>
              <a:t>-gpon_olt-1/3/2      F660V7.1             ZTEGCBD01EF2       GCBD01EF2</a:t>
            </a:r>
          </a:p>
          <a:p>
            <a:r>
              <a:rPr lang="en-US" sz="1000" dirty="0">
                <a:latin typeface="+mn-lt"/>
              </a:rPr>
              <a:t>gpon_olt-1/3/2      F670LV1.1.01         ZTEGC8B9AD90       GC8B9AD90</a:t>
            </a:r>
          </a:p>
          <a:p>
            <a:r>
              <a:rPr lang="en-US" sz="1000" dirty="0">
                <a:latin typeface="+mn-lt"/>
              </a:rPr>
              <a:t>ZXAN(config-if-gpon_olt-1/3/2)#show this</a:t>
            </a:r>
          </a:p>
          <a:p>
            <a:r>
              <a:rPr lang="en-US" sz="1000" dirty="0">
                <a:latin typeface="+mn-lt"/>
              </a:rPr>
              <a:t>!&lt;MSAN&gt;</a:t>
            </a:r>
          </a:p>
          <a:p>
            <a:r>
              <a:rPr lang="en-US" sz="1000" dirty="0">
                <a:latin typeface="+mn-lt"/>
              </a:rPr>
              <a:t>  no shutdown</a:t>
            </a:r>
          </a:p>
          <a:p>
            <a:r>
              <a:rPr lang="en-US" sz="1000" dirty="0">
                <a:latin typeface="+mn-lt"/>
              </a:rPr>
              <a:t>!&lt;/MSAN&gt;</a:t>
            </a:r>
          </a:p>
          <a:p>
            <a:r>
              <a:rPr lang="en-US" sz="1000" dirty="0">
                <a:latin typeface="+mn-lt"/>
              </a:rPr>
              <a:t>ZXAN(config-if-gpon_olt-1/3/2)#</a:t>
            </a: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4FCE424A-F56C-440A-9830-1A02C4DD725E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47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60D37143-C1C6-471F-9B32-A322B84D9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01331ABE-4DCB-40E9-87BA-A1635E53FA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Agrupar 48">
              <a:extLst>
                <a:ext uri="{FF2B5EF4-FFF2-40B4-BE49-F238E27FC236}">
                  <a16:creationId xmlns:a16="http://schemas.microsoft.com/office/drawing/2014/main" id="{05AA600B-D9B2-4503-8919-CA7BB68323D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66" name="Agrupar 65">
                <a:extLst>
                  <a:ext uri="{FF2B5EF4-FFF2-40B4-BE49-F238E27FC236}">
                    <a16:creationId xmlns:a16="http://schemas.microsoft.com/office/drawing/2014/main" id="{2E617D40-F555-40D2-AB94-52546AC50513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68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40DE4F78-AF20-499C-BA4B-44B58A1A600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9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A90BCF0F-93AA-49AB-A4F5-75E6730BAC5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7" name="Imagem 66">
                <a:extLst>
                  <a:ext uri="{FF2B5EF4-FFF2-40B4-BE49-F238E27FC236}">
                    <a16:creationId xmlns:a16="http://schemas.microsoft.com/office/drawing/2014/main" id="{4E462C17-BB8D-48D1-A5A8-F19678DBB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50" name="Agrupar 49">
              <a:extLst>
                <a:ext uri="{FF2B5EF4-FFF2-40B4-BE49-F238E27FC236}">
                  <a16:creationId xmlns:a16="http://schemas.microsoft.com/office/drawing/2014/main" id="{887898A5-66B3-4C43-9174-4D901894FA5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64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AE927731-8389-435F-B38A-D42DDD116A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F64E62CF-CCF7-4D20-9B42-147E7C52A7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1E03A45F-7028-4FE7-9DB0-FA648D7C67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2" name="Conector reto 51">
              <a:extLst>
                <a:ext uri="{FF2B5EF4-FFF2-40B4-BE49-F238E27FC236}">
                  <a16:creationId xmlns:a16="http://schemas.microsoft.com/office/drawing/2014/main" id="{B13579C0-F65A-4418-A63B-37D53DEE2FA1}"/>
                </a:ext>
              </a:extLst>
            </p:cNvPr>
            <p:cNvCxnSpPr>
              <a:cxnSpLocks/>
              <a:stCxn id="61" idx="2"/>
              <a:endCxn id="68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Conector reto 52">
              <a:extLst>
                <a:ext uri="{FF2B5EF4-FFF2-40B4-BE49-F238E27FC236}">
                  <a16:creationId xmlns:a16="http://schemas.microsoft.com/office/drawing/2014/main" id="{BD21B7F6-F0AF-414F-8C8E-F447FC23A6BC}"/>
                </a:ext>
              </a:extLst>
            </p:cNvPr>
            <p:cNvCxnSpPr>
              <a:cxnSpLocks/>
              <a:stCxn id="65" idx="2"/>
              <a:endCxn id="69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4" name="Conector reto 53">
              <a:extLst>
                <a:ext uri="{FF2B5EF4-FFF2-40B4-BE49-F238E27FC236}">
                  <a16:creationId xmlns:a16="http://schemas.microsoft.com/office/drawing/2014/main" id="{EC251B7A-1639-4001-934B-7EC80EC87DC8}"/>
                </a:ext>
              </a:extLst>
            </p:cNvPr>
            <p:cNvCxnSpPr>
              <a:cxnSpLocks/>
              <a:stCxn id="69" idx="0"/>
              <a:endCxn id="63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5" name="Conector reto 54">
              <a:extLst>
                <a:ext uri="{FF2B5EF4-FFF2-40B4-BE49-F238E27FC236}">
                  <a16:creationId xmlns:a16="http://schemas.microsoft.com/office/drawing/2014/main" id="{0FA71267-7C3A-40F2-9603-A16037D1963F}"/>
                </a:ext>
              </a:extLst>
            </p:cNvPr>
            <p:cNvCxnSpPr>
              <a:cxnSpLocks/>
              <a:stCxn id="69" idx="0"/>
              <a:endCxn id="60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6" name="Conector reto 55">
              <a:extLst>
                <a:ext uri="{FF2B5EF4-FFF2-40B4-BE49-F238E27FC236}">
                  <a16:creationId xmlns:a16="http://schemas.microsoft.com/office/drawing/2014/main" id="{00967918-D2D7-4D25-AD92-FD3E063381FD}"/>
                </a:ext>
              </a:extLst>
            </p:cNvPr>
            <p:cNvCxnSpPr>
              <a:cxnSpLocks/>
              <a:stCxn id="51" idx="0"/>
              <a:endCxn id="61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Conector reto 56">
              <a:extLst>
                <a:ext uri="{FF2B5EF4-FFF2-40B4-BE49-F238E27FC236}">
                  <a16:creationId xmlns:a16="http://schemas.microsoft.com/office/drawing/2014/main" id="{DEA257BE-359C-4816-8CB6-6AAFE9AA64C9}"/>
                </a:ext>
              </a:extLst>
            </p:cNvPr>
            <p:cNvCxnSpPr>
              <a:cxnSpLocks/>
              <a:stCxn id="47" idx="0"/>
              <a:endCxn id="61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8" name="Conector reto 57">
              <a:extLst>
                <a:ext uri="{FF2B5EF4-FFF2-40B4-BE49-F238E27FC236}">
                  <a16:creationId xmlns:a16="http://schemas.microsoft.com/office/drawing/2014/main" id="{68146384-63C6-4663-B705-658A98884E60}"/>
                </a:ext>
              </a:extLst>
            </p:cNvPr>
            <p:cNvCxnSpPr>
              <a:cxnSpLocks/>
              <a:stCxn id="48" idx="0"/>
              <a:endCxn id="61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70D577D0-1A54-467E-8098-A855C41652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62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BB2C9E24-B02C-47A3-85B4-6065F15221B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FE1562E6-657C-4573-8F1E-74C6770876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0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62E9D5A7-1FD6-48BC-82DF-DD8C88CC77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433FFD8C-065D-4B0E-9F59-E6923AD1FF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E4051589-B96C-4E66-9A04-35E37481B5D8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9" name="Grupo 95">
              <a:extLst>
                <a:ext uri="{FF2B5EF4-FFF2-40B4-BE49-F238E27FC236}">
                  <a16:creationId xmlns:a16="http://schemas.microsoft.com/office/drawing/2014/main" id="{1017086B-2152-4672-8C59-C25A45A13F73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43" name="Forma livre 96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0C7BCAFC-9074-4185-8F90-34894F109014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44" name="Hexágono 43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816778AB-62B4-4440-84F8-7D68F17FBEA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40" name="Grupo 95">
              <a:extLst>
                <a:ext uri="{FF2B5EF4-FFF2-40B4-BE49-F238E27FC236}">
                  <a16:creationId xmlns:a16="http://schemas.microsoft.com/office/drawing/2014/main" id="{7D5F2D8C-5371-4D94-8C38-0C7A9BB3E90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41" name="Forma livre 96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D6E9189D-B73E-4F40-A556-40F2DBDE26E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42" name="Hexágono 4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6EBB8DBD-C101-42BA-93F1-9BB089A5262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9239976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Autorizando  ONU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31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2059123"/>
          </a:xfrm>
        </p:spPr>
        <p:txBody>
          <a:bodyPr>
            <a:normAutofit/>
          </a:bodyPr>
          <a:lstStyle/>
          <a:p>
            <a:r>
              <a:rPr lang="pt-BR" dirty="0"/>
              <a:t>Depois de identificada a ONU que se deseja ativar, através do seu número de série, é preciso entrar na interface da porta </a:t>
            </a:r>
            <a:r>
              <a:rPr lang="pt-BR" dirty="0" err="1"/>
              <a:t>pon</a:t>
            </a:r>
            <a:r>
              <a:rPr lang="pt-BR" dirty="0"/>
              <a:t>.</a:t>
            </a:r>
          </a:p>
          <a:p>
            <a:r>
              <a:rPr lang="pt-BR" dirty="0"/>
              <a:t>Para ativar uma ONU precisamos definir o ID da mesma, informar a capacidade da mesma através do perfil de ONU criado para esse modelo e também o número de série retornado pelo comando </a:t>
            </a:r>
            <a:r>
              <a:rPr lang="pt-BR" b="1" i="1" dirty="0"/>
              <a:t>show </a:t>
            </a:r>
            <a:r>
              <a:rPr lang="pt-BR" b="1" i="1" dirty="0" err="1"/>
              <a:t>gpon</a:t>
            </a:r>
            <a:r>
              <a:rPr lang="pt-BR" b="1" i="1" dirty="0"/>
              <a:t> </a:t>
            </a:r>
            <a:r>
              <a:rPr lang="pt-BR" b="1" i="1" dirty="0" err="1"/>
              <a:t>onu</a:t>
            </a:r>
            <a:r>
              <a:rPr lang="pt-BR" b="1" i="1" dirty="0"/>
              <a:t> </a:t>
            </a:r>
            <a:r>
              <a:rPr lang="pt-BR" b="1" i="1" dirty="0" err="1"/>
              <a:t>uncfg</a:t>
            </a:r>
            <a:r>
              <a:rPr lang="pt-BR" dirty="0"/>
              <a:t>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3263900"/>
            <a:ext cx="7272599" cy="2913062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gpon-olt-1/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&lt;SLOT&gt;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/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&lt;PORTA&gt;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onu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&lt;ONU-ID&gt;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type 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&lt;PERFIL-ONU&gt; </a:t>
            </a:r>
            <a:r>
              <a:rPr lang="en-US" sz="1200" b="1" dirty="0" err="1">
                <a:solidFill>
                  <a:prstClr val="black"/>
                </a:solidFill>
                <a:latin typeface="Consolas" panose="020B0609020204030204" pitchFamily="49" charset="0"/>
              </a:rPr>
              <a:t>sn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 &lt;NUMERO-SERIE&gt;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&lt;SLOT&gt;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slot da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placa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PON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&lt;PORTA&gt;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porta PON que se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deseja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ativar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&lt;ONU-ID&gt;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identificador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atribuído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ONU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&lt;PERFIL-ONU&gt; = Nome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perfil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ONU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criado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para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esse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modelo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&lt;NUMERO-SERIE&gt;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série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equipamento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4FCE424A-F56C-440A-9830-1A02C4DD725E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47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60D37143-C1C6-471F-9B32-A322B84D9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01331ABE-4DCB-40E9-87BA-A1635E53FA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Agrupar 48">
              <a:extLst>
                <a:ext uri="{FF2B5EF4-FFF2-40B4-BE49-F238E27FC236}">
                  <a16:creationId xmlns:a16="http://schemas.microsoft.com/office/drawing/2014/main" id="{05AA600B-D9B2-4503-8919-CA7BB68323D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66" name="Agrupar 65">
                <a:extLst>
                  <a:ext uri="{FF2B5EF4-FFF2-40B4-BE49-F238E27FC236}">
                    <a16:creationId xmlns:a16="http://schemas.microsoft.com/office/drawing/2014/main" id="{2E617D40-F555-40D2-AB94-52546AC50513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68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40DE4F78-AF20-499C-BA4B-44B58A1A600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9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A90BCF0F-93AA-49AB-A4F5-75E6730BAC5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7" name="Imagem 66">
                <a:extLst>
                  <a:ext uri="{FF2B5EF4-FFF2-40B4-BE49-F238E27FC236}">
                    <a16:creationId xmlns:a16="http://schemas.microsoft.com/office/drawing/2014/main" id="{4E462C17-BB8D-48D1-A5A8-F19678DBB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50" name="Agrupar 49">
              <a:extLst>
                <a:ext uri="{FF2B5EF4-FFF2-40B4-BE49-F238E27FC236}">
                  <a16:creationId xmlns:a16="http://schemas.microsoft.com/office/drawing/2014/main" id="{887898A5-66B3-4C43-9174-4D901894FA5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64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AE927731-8389-435F-B38A-D42DDD116A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F64E62CF-CCF7-4D20-9B42-147E7C52A7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1E03A45F-7028-4FE7-9DB0-FA648D7C67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2" name="Conector reto 51">
              <a:extLst>
                <a:ext uri="{FF2B5EF4-FFF2-40B4-BE49-F238E27FC236}">
                  <a16:creationId xmlns:a16="http://schemas.microsoft.com/office/drawing/2014/main" id="{B13579C0-F65A-4418-A63B-37D53DEE2FA1}"/>
                </a:ext>
              </a:extLst>
            </p:cNvPr>
            <p:cNvCxnSpPr>
              <a:cxnSpLocks/>
              <a:stCxn id="61" idx="2"/>
              <a:endCxn id="68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Conector reto 52">
              <a:extLst>
                <a:ext uri="{FF2B5EF4-FFF2-40B4-BE49-F238E27FC236}">
                  <a16:creationId xmlns:a16="http://schemas.microsoft.com/office/drawing/2014/main" id="{BD21B7F6-F0AF-414F-8C8E-F447FC23A6BC}"/>
                </a:ext>
              </a:extLst>
            </p:cNvPr>
            <p:cNvCxnSpPr>
              <a:cxnSpLocks/>
              <a:stCxn id="65" idx="2"/>
              <a:endCxn id="69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4" name="Conector reto 53">
              <a:extLst>
                <a:ext uri="{FF2B5EF4-FFF2-40B4-BE49-F238E27FC236}">
                  <a16:creationId xmlns:a16="http://schemas.microsoft.com/office/drawing/2014/main" id="{EC251B7A-1639-4001-934B-7EC80EC87DC8}"/>
                </a:ext>
              </a:extLst>
            </p:cNvPr>
            <p:cNvCxnSpPr>
              <a:cxnSpLocks/>
              <a:stCxn id="69" idx="0"/>
              <a:endCxn id="63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5" name="Conector reto 54">
              <a:extLst>
                <a:ext uri="{FF2B5EF4-FFF2-40B4-BE49-F238E27FC236}">
                  <a16:creationId xmlns:a16="http://schemas.microsoft.com/office/drawing/2014/main" id="{0FA71267-7C3A-40F2-9603-A16037D1963F}"/>
                </a:ext>
              </a:extLst>
            </p:cNvPr>
            <p:cNvCxnSpPr>
              <a:cxnSpLocks/>
              <a:stCxn id="69" idx="0"/>
              <a:endCxn id="60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6" name="Conector reto 55">
              <a:extLst>
                <a:ext uri="{FF2B5EF4-FFF2-40B4-BE49-F238E27FC236}">
                  <a16:creationId xmlns:a16="http://schemas.microsoft.com/office/drawing/2014/main" id="{00967918-D2D7-4D25-AD92-FD3E063381FD}"/>
                </a:ext>
              </a:extLst>
            </p:cNvPr>
            <p:cNvCxnSpPr>
              <a:cxnSpLocks/>
              <a:stCxn id="51" idx="0"/>
              <a:endCxn id="61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Conector reto 56">
              <a:extLst>
                <a:ext uri="{FF2B5EF4-FFF2-40B4-BE49-F238E27FC236}">
                  <a16:creationId xmlns:a16="http://schemas.microsoft.com/office/drawing/2014/main" id="{DEA257BE-359C-4816-8CB6-6AAFE9AA64C9}"/>
                </a:ext>
              </a:extLst>
            </p:cNvPr>
            <p:cNvCxnSpPr>
              <a:cxnSpLocks/>
              <a:stCxn id="47" idx="0"/>
              <a:endCxn id="61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8" name="Conector reto 57">
              <a:extLst>
                <a:ext uri="{FF2B5EF4-FFF2-40B4-BE49-F238E27FC236}">
                  <a16:creationId xmlns:a16="http://schemas.microsoft.com/office/drawing/2014/main" id="{68146384-63C6-4663-B705-658A98884E60}"/>
                </a:ext>
              </a:extLst>
            </p:cNvPr>
            <p:cNvCxnSpPr>
              <a:cxnSpLocks/>
              <a:stCxn id="48" idx="0"/>
              <a:endCxn id="61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70D577D0-1A54-467E-8098-A855C41652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62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BB2C9E24-B02C-47A3-85B4-6065F15221B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FE1562E6-657C-4573-8F1E-74C6770876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0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62E9D5A7-1FD6-48BC-82DF-DD8C88CC77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433FFD8C-065D-4B0E-9F59-E6923AD1FF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8" name="Agrupar 37">
            <a:extLst>
              <a:ext uri="{FF2B5EF4-FFF2-40B4-BE49-F238E27FC236}">
                <a16:creationId xmlns:a16="http://schemas.microsoft.com/office/drawing/2014/main" id="{47D652E1-D05B-4964-8858-5E4676257C55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9" name="Grupo 95">
              <a:extLst>
                <a:ext uri="{FF2B5EF4-FFF2-40B4-BE49-F238E27FC236}">
                  <a16:creationId xmlns:a16="http://schemas.microsoft.com/office/drawing/2014/main" id="{C00318F4-1834-49FD-9900-0E8F5C94C892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43" name="Forma livre 96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552705E3-E77E-4271-AE14-12E249336B8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44" name="Hexágono 43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3F8545C0-01E9-4DC1-A7D7-3AD0E7FE41D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40" name="Grupo 95">
              <a:extLst>
                <a:ext uri="{FF2B5EF4-FFF2-40B4-BE49-F238E27FC236}">
                  <a16:creationId xmlns:a16="http://schemas.microsoft.com/office/drawing/2014/main" id="{C12B14F8-364B-49FF-A1B1-1DC30E374C2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41" name="Forma livre 96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E66D657B-E64C-4A80-B174-EF378781574B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42" name="Hexágono 4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DDBDBC77-07DD-4648-96A1-C7BE4C2CF7D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42605901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Autorizando uma ONU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pt-BR" sz="1200" b="0" i="0" u="none" strike="noStrike" kern="1200" cap="none" spc="0" normalizeH="0" baseline="0" noProof="0" dirty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179AE1A-1FBA-4046-AF76-4A72D2A7562B}" type="slidenum">
              <a:rPr kumimoji="0" lang="pt-BR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Foco Corp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32</a:t>
            </a:fld>
            <a:endParaRPr kumimoji="0" lang="pt-BR" sz="1200" b="0" i="0" u="none" strike="noStrike" kern="1200" cap="none" spc="0" normalizeH="0" baseline="0" noProof="0" dirty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Foco Corp"/>
              <a:ea typeface="+mn-ea"/>
              <a:cs typeface="+mn-cs"/>
            </a:endParaRP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1025389"/>
            <a:ext cx="7272599" cy="5151573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Ativando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ONU F660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porta 1 do slot 3 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ZXAN(config)#interface gpon_olt-1/3/2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ZXAN(config-if-gpon_olt-1/3/2)#onu 1 type F660 SN ZTEGCBD01EF2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ZXAN(config-if-gpon_olt-1/3/2)#show </a:t>
            </a:r>
            <a:r>
              <a:rPr lang="en-US" sz="1200" dirty="0" err="1">
                <a:latin typeface="Consolas" panose="020B0609020204030204" pitchFamily="49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</a:rPr>
              <a:t> state</a:t>
            </a:r>
          </a:p>
          <a:p>
            <a:r>
              <a:rPr lang="en-US" sz="1200" dirty="0" err="1">
                <a:latin typeface="Consolas" panose="020B0609020204030204" pitchFamily="49" charset="0"/>
              </a:rPr>
              <a:t>OnuIndex</a:t>
            </a:r>
            <a:r>
              <a:rPr lang="en-US" sz="1200" dirty="0">
                <a:latin typeface="Consolas" panose="020B0609020204030204" pitchFamily="49" charset="0"/>
              </a:rPr>
              <a:t>     Admin state  OMCC state  Phase state  Speed mode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---------------------------------------------------------------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1/3/1:5       enable       </a:t>
            </a:r>
            <a:r>
              <a:rPr lang="en-US" sz="1200" dirty="0" err="1">
                <a:latin typeface="Consolas" panose="020B0609020204030204" pitchFamily="49" charset="0"/>
              </a:rPr>
              <a:t>enable</a:t>
            </a:r>
            <a:r>
              <a:rPr lang="en-US" sz="1200" dirty="0">
                <a:latin typeface="Consolas" panose="020B0609020204030204" pitchFamily="49" charset="0"/>
              </a:rPr>
              <a:t>      working      GPON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1/3/2:1       enable       </a:t>
            </a:r>
            <a:r>
              <a:rPr lang="en-US" sz="1200" dirty="0" err="1">
                <a:latin typeface="Consolas" panose="020B0609020204030204" pitchFamily="49" charset="0"/>
              </a:rPr>
              <a:t>enable</a:t>
            </a:r>
            <a:r>
              <a:rPr lang="en-US" sz="1200" dirty="0">
                <a:latin typeface="Consolas" panose="020B0609020204030204" pitchFamily="49" charset="0"/>
              </a:rPr>
              <a:t>      working      GPON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ONU Number: 2/2</a:t>
            </a:r>
          </a:p>
          <a:p>
            <a:endParaRPr lang="en-US" sz="1200" dirty="0">
              <a:latin typeface="Consolas" panose="020B0609020204030204" pitchFamily="49" charset="0"/>
            </a:endParaRPr>
          </a:p>
          <a:p>
            <a:r>
              <a:rPr lang="en-US" sz="1200" dirty="0">
                <a:latin typeface="Consolas" panose="020B0609020204030204" pitchFamily="49" charset="0"/>
              </a:rPr>
              <a:t>ZXAN(config-if-gpon_olt-1/3/2)#show </a:t>
            </a:r>
            <a:r>
              <a:rPr lang="en-US" sz="1200" dirty="0" err="1">
                <a:latin typeface="Consolas" panose="020B0609020204030204" pitchFamily="49" charset="0"/>
              </a:rPr>
              <a:t>gpon</a:t>
            </a:r>
            <a:r>
              <a:rPr lang="en-US" sz="1200" dirty="0">
                <a:latin typeface="Consolas" panose="020B0609020204030204" pitchFamily="49" charset="0"/>
              </a:rPr>
              <a:t> </a:t>
            </a:r>
            <a:r>
              <a:rPr lang="en-US" sz="1200" dirty="0" err="1">
                <a:latin typeface="Consolas" panose="020B0609020204030204" pitchFamily="49" charset="0"/>
              </a:rPr>
              <a:t>onu</a:t>
            </a:r>
            <a:r>
              <a:rPr lang="en-US" sz="1200" dirty="0">
                <a:latin typeface="Consolas" panose="020B0609020204030204" pitchFamily="49" charset="0"/>
              </a:rPr>
              <a:t> state gpon_olt-1/3/2 1</a:t>
            </a:r>
          </a:p>
          <a:p>
            <a:r>
              <a:rPr lang="en-US" sz="1200" dirty="0" err="1">
                <a:latin typeface="Consolas" panose="020B0609020204030204" pitchFamily="49" charset="0"/>
              </a:rPr>
              <a:t>OnuIndex</a:t>
            </a:r>
            <a:r>
              <a:rPr lang="en-US" sz="1200" dirty="0">
                <a:latin typeface="Consolas" panose="020B0609020204030204" pitchFamily="49" charset="0"/>
              </a:rPr>
              <a:t>     Admin state  OMCC state  Phase state  Speed mode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---------------------------------------------------------------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1/3/2:1       enable       </a:t>
            </a:r>
            <a:r>
              <a:rPr lang="en-US" sz="1200" dirty="0" err="1">
                <a:latin typeface="Consolas" panose="020B0609020204030204" pitchFamily="49" charset="0"/>
              </a:rPr>
              <a:t>enable</a:t>
            </a:r>
            <a:r>
              <a:rPr lang="en-US" sz="1200" dirty="0">
                <a:latin typeface="Consolas" panose="020B0609020204030204" pitchFamily="49" charset="0"/>
              </a:rPr>
              <a:t>      working      GPON</a:t>
            </a:r>
          </a:p>
          <a:p>
            <a:r>
              <a:rPr lang="en-US" sz="1200" dirty="0">
                <a:latin typeface="Consolas" panose="020B0609020204030204" pitchFamily="49" charset="0"/>
              </a:rPr>
              <a:t>ONU Number: 1/1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46" name="Agrupar 45">
            <a:extLst>
              <a:ext uri="{FF2B5EF4-FFF2-40B4-BE49-F238E27FC236}">
                <a16:creationId xmlns:a16="http://schemas.microsoft.com/office/drawing/2014/main" id="{4FCE424A-F56C-440A-9830-1A02C4DD725E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47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60D37143-C1C6-471F-9B32-A322B84D9D0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48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01331ABE-4DCB-40E9-87BA-A1635E53FA8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49" name="Agrupar 48">
              <a:extLst>
                <a:ext uri="{FF2B5EF4-FFF2-40B4-BE49-F238E27FC236}">
                  <a16:creationId xmlns:a16="http://schemas.microsoft.com/office/drawing/2014/main" id="{05AA600B-D9B2-4503-8919-CA7BB68323DB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66" name="Agrupar 65">
                <a:extLst>
                  <a:ext uri="{FF2B5EF4-FFF2-40B4-BE49-F238E27FC236}">
                    <a16:creationId xmlns:a16="http://schemas.microsoft.com/office/drawing/2014/main" id="{2E617D40-F555-40D2-AB94-52546AC50513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68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40DE4F78-AF20-499C-BA4B-44B58A1A600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69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A90BCF0F-93AA-49AB-A4F5-75E6730BAC5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67" name="Imagem 66">
                <a:extLst>
                  <a:ext uri="{FF2B5EF4-FFF2-40B4-BE49-F238E27FC236}">
                    <a16:creationId xmlns:a16="http://schemas.microsoft.com/office/drawing/2014/main" id="{4E462C17-BB8D-48D1-A5A8-F19678DBB9C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50" name="Agrupar 49">
              <a:extLst>
                <a:ext uri="{FF2B5EF4-FFF2-40B4-BE49-F238E27FC236}">
                  <a16:creationId xmlns:a16="http://schemas.microsoft.com/office/drawing/2014/main" id="{887898A5-66B3-4C43-9174-4D901894FA5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64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AE927731-8389-435F-B38A-D42DDD116A2A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5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F64E62CF-CCF7-4D20-9B42-147E7C52A79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51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1E03A45F-7028-4FE7-9DB0-FA648D7C678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52" name="Conector reto 51">
              <a:extLst>
                <a:ext uri="{FF2B5EF4-FFF2-40B4-BE49-F238E27FC236}">
                  <a16:creationId xmlns:a16="http://schemas.microsoft.com/office/drawing/2014/main" id="{B13579C0-F65A-4418-A63B-37D53DEE2FA1}"/>
                </a:ext>
              </a:extLst>
            </p:cNvPr>
            <p:cNvCxnSpPr>
              <a:cxnSpLocks/>
              <a:stCxn id="61" idx="2"/>
              <a:endCxn id="68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3" name="Conector reto 52">
              <a:extLst>
                <a:ext uri="{FF2B5EF4-FFF2-40B4-BE49-F238E27FC236}">
                  <a16:creationId xmlns:a16="http://schemas.microsoft.com/office/drawing/2014/main" id="{BD21B7F6-F0AF-414F-8C8E-F447FC23A6BC}"/>
                </a:ext>
              </a:extLst>
            </p:cNvPr>
            <p:cNvCxnSpPr>
              <a:cxnSpLocks/>
              <a:stCxn id="65" idx="2"/>
              <a:endCxn id="69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4" name="Conector reto 53">
              <a:extLst>
                <a:ext uri="{FF2B5EF4-FFF2-40B4-BE49-F238E27FC236}">
                  <a16:creationId xmlns:a16="http://schemas.microsoft.com/office/drawing/2014/main" id="{EC251B7A-1639-4001-934B-7EC80EC87DC8}"/>
                </a:ext>
              </a:extLst>
            </p:cNvPr>
            <p:cNvCxnSpPr>
              <a:cxnSpLocks/>
              <a:stCxn id="69" idx="0"/>
              <a:endCxn id="63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5" name="Conector reto 54">
              <a:extLst>
                <a:ext uri="{FF2B5EF4-FFF2-40B4-BE49-F238E27FC236}">
                  <a16:creationId xmlns:a16="http://schemas.microsoft.com/office/drawing/2014/main" id="{0FA71267-7C3A-40F2-9603-A16037D1963F}"/>
                </a:ext>
              </a:extLst>
            </p:cNvPr>
            <p:cNvCxnSpPr>
              <a:cxnSpLocks/>
              <a:stCxn id="69" idx="0"/>
              <a:endCxn id="60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>
              <a:solidFill>
                <a:schemeClr val="bg1">
                  <a:lumMod val="75000"/>
                </a:schemeClr>
              </a:solidFill>
            </a:ln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56" name="Conector reto 55">
              <a:extLst>
                <a:ext uri="{FF2B5EF4-FFF2-40B4-BE49-F238E27FC236}">
                  <a16:creationId xmlns:a16="http://schemas.microsoft.com/office/drawing/2014/main" id="{00967918-D2D7-4D25-AD92-FD3E063381FD}"/>
                </a:ext>
              </a:extLst>
            </p:cNvPr>
            <p:cNvCxnSpPr>
              <a:cxnSpLocks/>
              <a:stCxn id="51" idx="0"/>
              <a:endCxn id="61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7" name="Conector reto 56">
              <a:extLst>
                <a:ext uri="{FF2B5EF4-FFF2-40B4-BE49-F238E27FC236}">
                  <a16:creationId xmlns:a16="http://schemas.microsoft.com/office/drawing/2014/main" id="{DEA257BE-359C-4816-8CB6-6AAFE9AA64C9}"/>
                </a:ext>
              </a:extLst>
            </p:cNvPr>
            <p:cNvCxnSpPr>
              <a:cxnSpLocks/>
              <a:stCxn id="47" idx="0"/>
              <a:endCxn id="61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58" name="Conector reto 57">
              <a:extLst>
                <a:ext uri="{FF2B5EF4-FFF2-40B4-BE49-F238E27FC236}">
                  <a16:creationId xmlns:a16="http://schemas.microsoft.com/office/drawing/2014/main" id="{68146384-63C6-4663-B705-658A98884E60}"/>
                </a:ext>
              </a:extLst>
            </p:cNvPr>
            <p:cNvCxnSpPr>
              <a:cxnSpLocks/>
              <a:stCxn id="48" idx="0"/>
              <a:endCxn id="61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bg1">
                  <a:lumMod val="75000"/>
                </a:schemeClr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59" name="Agrupar 58">
              <a:extLst>
                <a:ext uri="{FF2B5EF4-FFF2-40B4-BE49-F238E27FC236}">
                  <a16:creationId xmlns:a16="http://schemas.microsoft.com/office/drawing/2014/main" id="{70D577D0-1A54-467E-8098-A855C41652B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62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BB2C9E24-B02C-47A3-85B4-6065F15221B8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63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FE1562E6-657C-4573-8F1E-74C67708765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schemeClr val="accent3">
                    <a:shade val="45000"/>
                    <a:satMod val="135000"/>
                  </a:schemeClr>
                  <a:prstClr val="white"/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60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62E9D5A7-1FD6-48BC-82DF-DD8C88CC7785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1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433FFD8C-065D-4B0E-9F59-E6923AD1FF4A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37" name="Agrupar 36">
            <a:extLst>
              <a:ext uri="{FF2B5EF4-FFF2-40B4-BE49-F238E27FC236}">
                <a16:creationId xmlns:a16="http://schemas.microsoft.com/office/drawing/2014/main" id="{2D42C6FA-60FC-419D-8F8D-3A334058D4D0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8" name="Grupo 95">
              <a:extLst>
                <a:ext uri="{FF2B5EF4-FFF2-40B4-BE49-F238E27FC236}">
                  <a16:creationId xmlns:a16="http://schemas.microsoft.com/office/drawing/2014/main" id="{C93FFE6D-5C87-4598-9ADC-7D14E0C66DE8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42" name="Forma livre 96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5CEB4382-5F29-4AE2-8729-8FC89304A98B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43" name="Hexágono 42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8E5C62E0-D61E-4A2D-8B50-22FD9E0A13A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9" name="Grupo 95">
              <a:extLst>
                <a:ext uri="{FF2B5EF4-FFF2-40B4-BE49-F238E27FC236}">
                  <a16:creationId xmlns:a16="http://schemas.microsoft.com/office/drawing/2014/main" id="{7D37EDAE-1E67-4C25-8B34-0CA90A36AF2D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40" name="Forma livre 96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593EC1AD-D9AB-4552-AB64-D42F7E8202E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41" name="Hexágono 40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FBF00F8D-303D-4C68-9914-C4446D850E8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57113028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Provisionando serviços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Passos de configuração</a:t>
              </a:r>
              <a:endParaRPr lang="pt-BR" sz="2400" kern="1200" dirty="0"/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Criando TCONT</a:t>
              </a:r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35" name="Grupo 95">
            <a:extLst>
              <a:ext uri="{FF2B5EF4-FFF2-40B4-BE49-F238E27FC236}">
                <a16:creationId xmlns:a16="http://schemas.microsoft.com/office/drawing/2014/main" id="{21E1E9D5-39F8-43F0-8119-A5A6D0B1646F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36" name="Forma livre 96">
              <a:hlinkClick r:id="rId4" action="ppaction://hlinksldjump"/>
              <a:extLst>
                <a:ext uri="{FF2B5EF4-FFF2-40B4-BE49-F238E27FC236}">
                  <a16:creationId xmlns:a16="http://schemas.microsoft.com/office/drawing/2014/main" id="{8D5A7C27-AC17-49D1-ACA5-C16F057527B0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37" name="Hexágono 36">
              <a:hlinkClick r:id="rId4" action="ppaction://hlinksldjump"/>
              <a:extLst>
                <a:ext uri="{FF2B5EF4-FFF2-40B4-BE49-F238E27FC236}">
                  <a16:creationId xmlns:a16="http://schemas.microsoft.com/office/drawing/2014/main" id="{32AE3226-F38E-4199-B8E4-D06005F84E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grpSp>
        <p:nvGrpSpPr>
          <p:cNvPr id="50" name="Grupo 47">
            <a:extLst>
              <a:ext uri="{FF2B5EF4-FFF2-40B4-BE49-F238E27FC236}">
                <a16:creationId xmlns:a16="http://schemas.microsoft.com/office/drawing/2014/main" id="{32C3DDF7-3C06-47FB-93B2-0A257B9AAD61}"/>
              </a:ext>
            </a:extLst>
          </p:cNvPr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51" name="Forma livre 48">
              <a:hlinkClick r:id="rId5" action="ppaction://hlinksldjump"/>
              <a:extLst>
                <a:ext uri="{FF2B5EF4-FFF2-40B4-BE49-F238E27FC236}">
                  <a16:creationId xmlns:a16="http://schemas.microsoft.com/office/drawing/2014/main" id="{34AEC515-6FC7-4FAA-A523-D3FB505623F6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Criando GEM</a:t>
              </a:r>
            </a:p>
          </p:txBody>
        </p:sp>
        <p:sp>
          <p:nvSpPr>
            <p:cNvPr id="52" name="Hexágono 51">
              <a:extLst>
                <a:ext uri="{FF2B5EF4-FFF2-40B4-BE49-F238E27FC236}">
                  <a16:creationId xmlns:a16="http://schemas.microsoft.com/office/drawing/2014/main" id="{800D3A6C-4472-49CE-9965-1F85B0EDB2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15" name="Grupo 76">
            <a:extLst>
              <a:ext uri="{FF2B5EF4-FFF2-40B4-BE49-F238E27FC236}">
                <a16:creationId xmlns:a16="http://schemas.microsoft.com/office/drawing/2014/main" id="{2AF6A869-9765-4C5D-B820-31AD6ECC8400}"/>
              </a:ext>
            </a:extLst>
          </p:cNvPr>
          <p:cNvGrpSpPr/>
          <p:nvPr/>
        </p:nvGrpSpPr>
        <p:grpSpPr>
          <a:xfrm>
            <a:off x="1080000" y="2700000"/>
            <a:ext cx="5284950" cy="468000"/>
            <a:chOff x="5462588" y="2804374"/>
            <a:chExt cx="5284950" cy="468000"/>
          </a:xfrm>
        </p:grpSpPr>
        <p:sp>
          <p:nvSpPr>
            <p:cNvPr id="16" name="Forma livre 77">
              <a:hlinkClick r:id="rId5" action="ppaction://hlinksldjump"/>
              <a:extLst>
                <a:ext uri="{FF2B5EF4-FFF2-40B4-BE49-F238E27FC236}">
                  <a16:creationId xmlns:a16="http://schemas.microsoft.com/office/drawing/2014/main" id="{A6998E19-58A6-4631-9686-03B393543CB4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Criando Service-</a:t>
              </a:r>
              <a:r>
                <a:rPr lang="pt-BR" sz="2400" kern="1200" dirty="0" err="1"/>
                <a:t>port</a:t>
              </a:r>
              <a:endParaRPr lang="pt-BR" sz="2400" kern="1200" dirty="0"/>
            </a:p>
          </p:txBody>
        </p:sp>
        <p:sp>
          <p:nvSpPr>
            <p:cNvPr id="17" name="Hexágono 16">
              <a:extLst>
                <a:ext uri="{FF2B5EF4-FFF2-40B4-BE49-F238E27FC236}">
                  <a16:creationId xmlns:a16="http://schemas.microsoft.com/office/drawing/2014/main" id="{09FBA6CA-357E-4317-9ABB-0D320099289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1" name="Grupo 79">
            <a:extLst>
              <a:ext uri="{FF2B5EF4-FFF2-40B4-BE49-F238E27FC236}">
                <a16:creationId xmlns:a16="http://schemas.microsoft.com/office/drawing/2014/main" id="{44B35869-EE8D-4F46-BCC0-B2B8428A436E}"/>
              </a:ext>
            </a:extLst>
          </p:cNvPr>
          <p:cNvGrpSpPr/>
          <p:nvPr/>
        </p:nvGrpSpPr>
        <p:grpSpPr>
          <a:xfrm>
            <a:off x="1080000" y="3276000"/>
            <a:ext cx="5284950" cy="468000"/>
            <a:chOff x="5462588" y="2804374"/>
            <a:chExt cx="5284950" cy="468000"/>
          </a:xfrm>
        </p:grpSpPr>
        <p:sp>
          <p:nvSpPr>
            <p:cNvPr id="22" name="Forma livre 80">
              <a:hlinkClick r:id="rId6" action="ppaction://hlinksldjump"/>
              <a:extLst>
                <a:ext uri="{FF2B5EF4-FFF2-40B4-BE49-F238E27FC236}">
                  <a16:creationId xmlns:a16="http://schemas.microsoft.com/office/drawing/2014/main" id="{1CC0885E-5618-4C33-88A2-A844056C100D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Mapeando serviços</a:t>
              </a:r>
            </a:p>
          </p:txBody>
        </p:sp>
        <p:sp>
          <p:nvSpPr>
            <p:cNvPr id="23" name="Hexágono 22">
              <a:extLst>
                <a:ext uri="{FF2B5EF4-FFF2-40B4-BE49-F238E27FC236}">
                  <a16:creationId xmlns:a16="http://schemas.microsoft.com/office/drawing/2014/main" id="{2D0DD18A-8FE4-4499-BFBF-3D9A29405B8E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4" name="Grupo 82">
            <a:extLst>
              <a:ext uri="{FF2B5EF4-FFF2-40B4-BE49-F238E27FC236}">
                <a16:creationId xmlns:a16="http://schemas.microsoft.com/office/drawing/2014/main" id="{4EEB86CD-83AA-46BC-B39A-43C315C28CD1}"/>
              </a:ext>
            </a:extLst>
          </p:cNvPr>
          <p:cNvGrpSpPr/>
          <p:nvPr/>
        </p:nvGrpSpPr>
        <p:grpSpPr>
          <a:xfrm>
            <a:off x="1080000" y="3852000"/>
            <a:ext cx="5284950" cy="468000"/>
            <a:chOff x="5462588" y="2804374"/>
            <a:chExt cx="5284950" cy="468000"/>
          </a:xfrm>
        </p:grpSpPr>
        <p:sp>
          <p:nvSpPr>
            <p:cNvPr id="25" name="Forma livre 83">
              <a:hlinkClick r:id="rId7" action="ppaction://hlinksldjump"/>
              <a:extLst>
                <a:ext uri="{FF2B5EF4-FFF2-40B4-BE49-F238E27FC236}">
                  <a16:creationId xmlns:a16="http://schemas.microsoft.com/office/drawing/2014/main" id="{E6B05142-5195-4E54-8C28-9066A68E25EE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Serviço de internet</a:t>
              </a:r>
              <a:endParaRPr lang="pt-BR" sz="2400" kern="1200" dirty="0"/>
            </a:p>
          </p:txBody>
        </p:sp>
        <p:sp>
          <p:nvSpPr>
            <p:cNvPr id="26" name="Hexágono 25">
              <a:extLst>
                <a:ext uri="{FF2B5EF4-FFF2-40B4-BE49-F238E27FC236}">
                  <a16:creationId xmlns:a16="http://schemas.microsoft.com/office/drawing/2014/main" id="{2056BD78-6D7C-4310-BE93-AF34111AA9FF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27" name="Grupo 85">
            <a:extLst>
              <a:ext uri="{FF2B5EF4-FFF2-40B4-BE49-F238E27FC236}">
                <a16:creationId xmlns:a16="http://schemas.microsoft.com/office/drawing/2014/main" id="{7A289931-76BB-4F82-BC31-70565BE18DEF}"/>
              </a:ext>
            </a:extLst>
          </p:cNvPr>
          <p:cNvGrpSpPr/>
          <p:nvPr/>
        </p:nvGrpSpPr>
        <p:grpSpPr>
          <a:xfrm>
            <a:off x="1080000" y="4428000"/>
            <a:ext cx="5284950" cy="468000"/>
            <a:chOff x="5462588" y="2804374"/>
            <a:chExt cx="5284950" cy="468000"/>
          </a:xfrm>
        </p:grpSpPr>
        <p:sp>
          <p:nvSpPr>
            <p:cNvPr id="28" name="Forma livre 86">
              <a:hlinkClick r:id="rId8" action="ppaction://hlinksldjump"/>
              <a:extLst>
                <a:ext uri="{FF2B5EF4-FFF2-40B4-BE49-F238E27FC236}">
                  <a16:creationId xmlns:a16="http://schemas.microsoft.com/office/drawing/2014/main" id="{47BAF16C-EF80-4D11-A498-DA17539304DC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Serviço de voz</a:t>
              </a:r>
              <a:endParaRPr lang="pt-BR" sz="2400" kern="1200" dirty="0"/>
            </a:p>
          </p:txBody>
        </p:sp>
        <p:sp>
          <p:nvSpPr>
            <p:cNvPr id="29" name="Hexágono 28">
              <a:extLst>
                <a:ext uri="{FF2B5EF4-FFF2-40B4-BE49-F238E27FC236}">
                  <a16:creationId xmlns:a16="http://schemas.microsoft.com/office/drawing/2014/main" id="{9469ADCC-6B40-44BC-A829-754D949DA75C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30" name="Grupo 88">
            <a:extLst>
              <a:ext uri="{FF2B5EF4-FFF2-40B4-BE49-F238E27FC236}">
                <a16:creationId xmlns:a16="http://schemas.microsoft.com/office/drawing/2014/main" id="{7032507D-5B01-4A37-B439-0F5AE903D95A}"/>
              </a:ext>
            </a:extLst>
          </p:cNvPr>
          <p:cNvGrpSpPr/>
          <p:nvPr/>
        </p:nvGrpSpPr>
        <p:grpSpPr>
          <a:xfrm>
            <a:off x="1080000" y="5004000"/>
            <a:ext cx="5284950" cy="468000"/>
            <a:chOff x="5462588" y="2804374"/>
            <a:chExt cx="5284950" cy="468000"/>
          </a:xfrm>
        </p:grpSpPr>
        <p:sp>
          <p:nvSpPr>
            <p:cNvPr id="31" name="Forma livre 89">
              <a:hlinkClick r:id="rId9" action="ppaction://hlinksldjump"/>
              <a:extLst>
                <a:ext uri="{FF2B5EF4-FFF2-40B4-BE49-F238E27FC236}">
                  <a16:creationId xmlns:a16="http://schemas.microsoft.com/office/drawing/2014/main" id="{6A0512D1-A8AB-47C7-ADAA-5604DA615D81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Serviço de TV</a:t>
              </a:r>
              <a:endParaRPr lang="pt-BR" sz="2400" kern="1200" dirty="0"/>
            </a:p>
          </p:txBody>
        </p:sp>
        <p:sp>
          <p:nvSpPr>
            <p:cNvPr id="32" name="Hexágono 31">
              <a:extLst>
                <a:ext uri="{FF2B5EF4-FFF2-40B4-BE49-F238E27FC236}">
                  <a16:creationId xmlns:a16="http://schemas.microsoft.com/office/drawing/2014/main" id="{AC06A88E-D191-4D12-B734-6F02BF62E750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374835019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Provisionando serviços - Passos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34</a:t>
            </a:fld>
            <a:endParaRPr lang="pt-BR"/>
          </a:p>
        </p:txBody>
      </p:sp>
      <p:sp>
        <p:nvSpPr>
          <p:cNvPr id="7" name="Espaço Reservado para Conteúdo 6"/>
          <p:cNvSpPr>
            <a:spLocks noGrp="1"/>
          </p:cNvSpPr>
          <p:nvPr>
            <p:ph sz="quarter" idx="12"/>
          </p:nvPr>
        </p:nvSpPr>
        <p:spPr>
          <a:xfrm>
            <a:off x="838201" y="1025387"/>
            <a:ext cx="7272600" cy="2001227"/>
          </a:xfrm>
        </p:spPr>
        <p:txBody>
          <a:bodyPr/>
          <a:lstStyle/>
          <a:p>
            <a:r>
              <a:rPr lang="pt-BR" dirty="0"/>
              <a:t>Para provisionar cada um dos serviços de uma ONU é preciso seguir os seguintes passos.</a:t>
            </a:r>
          </a:p>
          <a:p>
            <a:r>
              <a:rPr lang="pt-BR" dirty="0"/>
              <a:t>O processo de provisionamento é dividido em duas </a:t>
            </a:r>
            <a:r>
              <a:rPr lang="pt-BR" dirty="0" err="1"/>
              <a:t>views</a:t>
            </a:r>
            <a:r>
              <a:rPr lang="pt-BR" dirty="0"/>
              <a:t> diferentes, a de interface da ONU e a de gerenciamento remoto da ONU, a primeira estrutura o serviço e a segunda mapeia o serviço dentro da ONU.</a:t>
            </a:r>
          </a:p>
        </p:txBody>
      </p: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aphicFrame>
        <p:nvGraphicFramePr>
          <p:cNvPr id="37" name="Diagrama 36">
            <a:extLst>
              <a:ext uri="{FF2B5EF4-FFF2-40B4-BE49-F238E27FC236}">
                <a16:creationId xmlns:a16="http://schemas.microsoft.com/office/drawing/2014/main" id="{70A7CFC4-C9E5-4002-90DB-772EA4F23FE2}"/>
              </a:ext>
            </a:extLst>
          </p:cNvPr>
          <p:cNvGraphicFramePr/>
          <p:nvPr/>
        </p:nvGraphicFramePr>
        <p:xfrm>
          <a:off x="9004823" y="677052"/>
          <a:ext cx="2280749" cy="289274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  <p:graphicFrame>
        <p:nvGraphicFramePr>
          <p:cNvPr id="38" name="Diagrama 37">
            <a:extLst>
              <a:ext uri="{FF2B5EF4-FFF2-40B4-BE49-F238E27FC236}">
                <a16:creationId xmlns:a16="http://schemas.microsoft.com/office/drawing/2014/main" id="{34202B80-A6C3-45EC-8515-9E0327551E07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306098697"/>
              </p:ext>
            </p:extLst>
          </p:nvPr>
        </p:nvGraphicFramePr>
        <p:xfrm>
          <a:off x="9004822" y="3462833"/>
          <a:ext cx="2280749" cy="22233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9" r:lo="rId10" r:qs="rId11" r:cs="rId12"/>
          </a:graphicData>
        </a:graphic>
      </p:graphicFrame>
      <p:sp>
        <p:nvSpPr>
          <p:cNvPr id="94" name="Seta: para a Direita 93">
            <a:extLst>
              <a:ext uri="{FF2B5EF4-FFF2-40B4-BE49-F238E27FC236}">
                <a16:creationId xmlns:a16="http://schemas.microsoft.com/office/drawing/2014/main" id="{BB24740F-1C99-4C12-9452-7DB3C0F2EF5F}"/>
              </a:ext>
            </a:extLst>
          </p:cNvPr>
          <p:cNvSpPr/>
          <p:nvPr/>
        </p:nvSpPr>
        <p:spPr>
          <a:xfrm rot="5400000">
            <a:off x="10095327" y="3470057"/>
            <a:ext cx="99738" cy="99738"/>
          </a:xfrm>
          <a:prstGeom prst="rightArrow">
            <a:avLst>
              <a:gd name="adj1" fmla="val 66700"/>
              <a:gd name="adj2" fmla="val 50000"/>
            </a:avLst>
          </a:prstGeom>
          <a:solidFill>
            <a:srgbClr val="F47920"/>
          </a:solidFill>
          <a:ln>
            <a:solidFill>
              <a:srgbClr val="F47920"/>
            </a:solidFill>
          </a:ln>
        </p:spPr>
        <p:style>
          <a:lnRef idx="0">
            <a:scrgbClr r="0" g="0" b="0"/>
          </a:lnRef>
          <a:fillRef idx="1">
            <a:scrgbClr r="0" g="0" b="0"/>
          </a:fillRef>
          <a:effectRef idx="0">
            <a:schemeClr val="accent1">
              <a:tint val="60000"/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grpSp>
        <p:nvGrpSpPr>
          <p:cNvPr id="148" name="Agrupar 147">
            <a:extLst>
              <a:ext uri="{FF2B5EF4-FFF2-40B4-BE49-F238E27FC236}">
                <a16:creationId xmlns:a16="http://schemas.microsoft.com/office/drawing/2014/main" id="{9CCDB4D8-9FC2-480A-910F-F9B52D8BCADD}"/>
              </a:ext>
            </a:extLst>
          </p:cNvPr>
          <p:cNvGrpSpPr/>
          <p:nvPr/>
        </p:nvGrpSpPr>
        <p:grpSpPr>
          <a:xfrm>
            <a:off x="5516338" y="3226901"/>
            <a:ext cx="2380301" cy="2880000"/>
            <a:chOff x="8627198" y="3333606"/>
            <a:chExt cx="2380301" cy="2880000"/>
          </a:xfrm>
        </p:grpSpPr>
        <p:sp>
          <p:nvSpPr>
            <p:cNvPr id="149" name="Retângulo 148">
              <a:extLst>
                <a:ext uri="{FF2B5EF4-FFF2-40B4-BE49-F238E27FC236}">
                  <a16:creationId xmlns:a16="http://schemas.microsoft.com/office/drawing/2014/main" id="{6927B0D2-BC33-49A8-AF55-C95E0D76A26E}"/>
                </a:ext>
              </a:extLst>
            </p:cNvPr>
            <p:cNvSpPr/>
            <p:nvPr/>
          </p:nvSpPr>
          <p:spPr>
            <a:xfrm>
              <a:off x="9207499" y="3333606"/>
              <a:ext cx="180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 - F660</a:t>
              </a:r>
            </a:p>
          </p:txBody>
        </p:sp>
        <p:sp>
          <p:nvSpPr>
            <p:cNvPr id="150" name="Retângulo 149">
              <a:extLst>
                <a:ext uri="{FF2B5EF4-FFF2-40B4-BE49-F238E27FC236}">
                  <a16:creationId xmlns:a16="http://schemas.microsoft.com/office/drawing/2014/main" id="{858407A8-342D-410C-BF61-DA53F99C564A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151" name="Retângulo 150">
              <a:extLst>
                <a:ext uri="{FF2B5EF4-FFF2-40B4-BE49-F238E27FC236}">
                  <a16:creationId xmlns:a16="http://schemas.microsoft.com/office/drawing/2014/main" id="{B10BA3AF-F217-4C52-8B72-A986A7F1E4F3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152" name="Agrupar 151">
            <a:extLst>
              <a:ext uri="{FF2B5EF4-FFF2-40B4-BE49-F238E27FC236}">
                <a16:creationId xmlns:a16="http://schemas.microsoft.com/office/drawing/2014/main" id="{AD3FB9CC-979D-4477-9D5C-34EA3BB6C2DF}"/>
              </a:ext>
            </a:extLst>
          </p:cNvPr>
          <p:cNvGrpSpPr/>
          <p:nvPr/>
        </p:nvGrpSpPr>
        <p:grpSpPr>
          <a:xfrm rot="10800000">
            <a:off x="7762922" y="3994026"/>
            <a:ext cx="181294" cy="1444950"/>
            <a:chOff x="2070100" y="3740053"/>
            <a:chExt cx="362588" cy="1444950"/>
          </a:xfrm>
        </p:grpSpPr>
        <p:sp>
          <p:nvSpPr>
            <p:cNvPr id="153" name="Retângulo: Cantos Superiores Arredondados 152">
              <a:extLst>
                <a:ext uri="{FF2B5EF4-FFF2-40B4-BE49-F238E27FC236}">
                  <a16:creationId xmlns:a16="http://schemas.microsoft.com/office/drawing/2014/main" id="{6C61D098-9ADA-4329-8940-EF30FD80AE04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154" name="Retângulo: Cantos Superiores Arredondados 153">
              <a:extLst>
                <a:ext uri="{FF2B5EF4-FFF2-40B4-BE49-F238E27FC236}">
                  <a16:creationId xmlns:a16="http://schemas.microsoft.com/office/drawing/2014/main" id="{73F3E0A2-B9B3-43EF-B4D5-DFF06F8D42AC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155" name="Retângulo: Cantos Superiores Arredondados 154">
              <a:extLst>
                <a:ext uri="{FF2B5EF4-FFF2-40B4-BE49-F238E27FC236}">
                  <a16:creationId xmlns:a16="http://schemas.microsoft.com/office/drawing/2014/main" id="{A0979B44-A279-4B9F-9D57-FA029B66C450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56" name="Retângulo: Cantos Superiores Arredondados 155">
              <a:extLst>
                <a:ext uri="{FF2B5EF4-FFF2-40B4-BE49-F238E27FC236}">
                  <a16:creationId xmlns:a16="http://schemas.microsoft.com/office/drawing/2014/main" id="{AC9BCC30-6476-43CF-852F-F7F03D56E8B1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157" name="Retângulo: Cantos Superiores Arredondados 156">
            <a:extLst>
              <a:ext uri="{FF2B5EF4-FFF2-40B4-BE49-F238E27FC236}">
                <a16:creationId xmlns:a16="http://schemas.microsoft.com/office/drawing/2014/main" id="{DF7395F0-A601-4AE0-AA56-1DEC0867900E}"/>
              </a:ext>
            </a:extLst>
          </p:cNvPr>
          <p:cNvSpPr>
            <a:spLocks/>
          </p:cNvSpPr>
          <p:nvPr/>
        </p:nvSpPr>
        <p:spPr>
          <a:xfrm rot="16200000">
            <a:off x="7582922" y="3541240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158" name="Agrupar 157">
            <a:extLst>
              <a:ext uri="{FF2B5EF4-FFF2-40B4-BE49-F238E27FC236}">
                <a16:creationId xmlns:a16="http://schemas.microsoft.com/office/drawing/2014/main" id="{64A0EAA7-CF5A-4A0D-8324-97CD37667AAD}"/>
              </a:ext>
            </a:extLst>
          </p:cNvPr>
          <p:cNvGrpSpPr/>
          <p:nvPr/>
        </p:nvGrpSpPr>
        <p:grpSpPr>
          <a:xfrm rot="10800000">
            <a:off x="7762922" y="5544988"/>
            <a:ext cx="180000" cy="461099"/>
            <a:chOff x="2070100" y="3844604"/>
            <a:chExt cx="360000" cy="461099"/>
          </a:xfrm>
        </p:grpSpPr>
        <p:sp>
          <p:nvSpPr>
            <p:cNvPr id="159" name="Retângulo: Cantos Superiores Arredondados 158">
              <a:extLst>
                <a:ext uri="{FF2B5EF4-FFF2-40B4-BE49-F238E27FC236}">
                  <a16:creationId xmlns:a16="http://schemas.microsoft.com/office/drawing/2014/main" id="{59A94F1A-0CFB-4039-AC21-1C4C0835364D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60" name="Retângulo: Cantos Superiores Arredondados 159">
              <a:extLst>
                <a:ext uri="{FF2B5EF4-FFF2-40B4-BE49-F238E27FC236}">
                  <a16:creationId xmlns:a16="http://schemas.microsoft.com/office/drawing/2014/main" id="{B8A17D78-5DD8-4D60-A979-96213D467E6A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161" name="Agrupar 160">
            <a:extLst>
              <a:ext uri="{FF2B5EF4-FFF2-40B4-BE49-F238E27FC236}">
                <a16:creationId xmlns:a16="http://schemas.microsoft.com/office/drawing/2014/main" id="{4C02ADFD-1CDC-43BE-B4A7-9DDE452BD214}"/>
              </a:ext>
            </a:extLst>
          </p:cNvPr>
          <p:cNvGrpSpPr/>
          <p:nvPr/>
        </p:nvGrpSpPr>
        <p:grpSpPr>
          <a:xfrm>
            <a:off x="1193750" y="3226955"/>
            <a:ext cx="2701294" cy="2880000"/>
            <a:chOff x="3587198" y="3343078"/>
            <a:chExt cx="2701294" cy="2880000"/>
          </a:xfrm>
        </p:grpSpPr>
        <p:sp>
          <p:nvSpPr>
            <p:cNvPr id="162" name="Retângulo 161">
              <a:extLst>
                <a:ext uri="{FF2B5EF4-FFF2-40B4-BE49-F238E27FC236}">
                  <a16:creationId xmlns:a16="http://schemas.microsoft.com/office/drawing/2014/main" id="{9080A52D-9CA4-4837-8DC8-B0BA31180F20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C320 - OLT</a:t>
              </a:r>
            </a:p>
          </p:txBody>
        </p:sp>
        <p:sp>
          <p:nvSpPr>
            <p:cNvPr id="163" name="Retângulo 162">
              <a:extLst>
                <a:ext uri="{FF2B5EF4-FFF2-40B4-BE49-F238E27FC236}">
                  <a16:creationId xmlns:a16="http://schemas.microsoft.com/office/drawing/2014/main" id="{8FF3F4AD-C617-41F6-81B4-0514C1BCF27E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1/2/1</a:t>
              </a:r>
            </a:p>
          </p:txBody>
        </p:sp>
        <p:sp>
          <p:nvSpPr>
            <p:cNvPr id="164" name="Retângulo 163">
              <a:extLst>
                <a:ext uri="{FF2B5EF4-FFF2-40B4-BE49-F238E27FC236}">
                  <a16:creationId xmlns:a16="http://schemas.microsoft.com/office/drawing/2014/main" id="{F4F0A600-8DA1-4191-954C-8A04A33AB77D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165" name="Agrupar 164">
            <a:extLst>
              <a:ext uri="{FF2B5EF4-FFF2-40B4-BE49-F238E27FC236}">
                <a16:creationId xmlns:a16="http://schemas.microsoft.com/office/drawing/2014/main" id="{08156C9D-3D57-426F-BF41-E4141EF5AD94}"/>
              </a:ext>
            </a:extLst>
          </p:cNvPr>
          <p:cNvGrpSpPr/>
          <p:nvPr/>
        </p:nvGrpSpPr>
        <p:grpSpPr>
          <a:xfrm>
            <a:off x="1829690" y="4174204"/>
            <a:ext cx="927027" cy="1434874"/>
            <a:chOff x="1829690" y="4174204"/>
            <a:chExt cx="927027" cy="1434874"/>
          </a:xfrm>
        </p:grpSpPr>
        <p:sp>
          <p:nvSpPr>
            <p:cNvPr id="166" name="Colchete Duplo 165">
              <a:extLst>
                <a:ext uri="{FF2B5EF4-FFF2-40B4-BE49-F238E27FC236}">
                  <a16:creationId xmlns:a16="http://schemas.microsoft.com/office/drawing/2014/main" id="{5BBDD77E-8B51-4BC6-A0C1-32CA74F4D0F8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167" name="Colchete Duplo 166">
              <a:extLst>
                <a:ext uri="{FF2B5EF4-FFF2-40B4-BE49-F238E27FC236}">
                  <a16:creationId xmlns:a16="http://schemas.microsoft.com/office/drawing/2014/main" id="{0C33EDCD-7307-4865-A069-86AA2EEBFEE0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168" name="Colchete Duplo 167">
              <a:extLst>
                <a:ext uri="{FF2B5EF4-FFF2-40B4-BE49-F238E27FC236}">
                  <a16:creationId xmlns:a16="http://schemas.microsoft.com/office/drawing/2014/main" id="{179D964E-A776-46A8-8FDE-F511491F241D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169" name="Retângulo 168">
            <a:extLst>
              <a:ext uri="{FF2B5EF4-FFF2-40B4-BE49-F238E27FC236}">
                <a16:creationId xmlns:a16="http://schemas.microsoft.com/office/drawing/2014/main" id="{BC799E17-057D-476F-9CCC-AA0956AC5F89}"/>
              </a:ext>
            </a:extLst>
          </p:cNvPr>
          <p:cNvSpPr/>
          <p:nvPr/>
        </p:nvSpPr>
        <p:spPr>
          <a:xfrm>
            <a:off x="922152" y="342454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1/3/2</a:t>
            </a:r>
          </a:p>
        </p:txBody>
      </p:sp>
      <p:sp>
        <p:nvSpPr>
          <p:cNvPr id="170" name="Retângulo 169">
            <a:extLst>
              <a:ext uri="{FF2B5EF4-FFF2-40B4-BE49-F238E27FC236}">
                <a16:creationId xmlns:a16="http://schemas.microsoft.com/office/drawing/2014/main" id="{B3712200-31DD-4979-B6F3-BFFAC0C19CDD}"/>
              </a:ext>
            </a:extLst>
          </p:cNvPr>
          <p:cNvSpPr/>
          <p:nvPr/>
        </p:nvSpPr>
        <p:spPr>
          <a:xfrm>
            <a:off x="922152" y="482666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1/3/1</a:t>
            </a:r>
          </a:p>
        </p:txBody>
      </p:sp>
      <p:cxnSp>
        <p:nvCxnSpPr>
          <p:cNvPr id="171" name="Conector de Seta Reta 62">
            <a:extLst>
              <a:ext uri="{FF2B5EF4-FFF2-40B4-BE49-F238E27FC236}">
                <a16:creationId xmlns:a16="http://schemas.microsoft.com/office/drawing/2014/main" id="{925F1594-62FF-4D1C-816F-4B15D16303EF}"/>
              </a:ext>
            </a:extLst>
          </p:cNvPr>
          <p:cNvCxnSpPr>
            <a:cxnSpLocks/>
            <a:stCxn id="169" idx="1"/>
            <a:endCxn id="166" idx="1"/>
          </p:cNvCxnSpPr>
          <p:nvPr/>
        </p:nvCxnSpPr>
        <p:spPr>
          <a:xfrm rot="10800000" flipH="1" flipV="1">
            <a:off x="922152" y="3964544"/>
            <a:ext cx="907538" cy="389659"/>
          </a:xfrm>
          <a:prstGeom prst="bentConnector5">
            <a:avLst>
              <a:gd name="adj1" fmla="val 79765"/>
              <a:gd name="adj2" fmla="val 50455"/>
              <a:gd name="adj3" fmla="val 79751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2" name="Conector: Angulado 171">
            <a:extLst>
              <a:ext uri="{FF2B5EF4-FFF2-40B4-BE49-F238E27FC236}">
                <a16:creationId xmlns:a16="http://schemas.microsoft.com/office/drawing/2014/main" id="{7234ECBE-A6E3-4C4F-94B3-12CE7E407989}"/>
              </a:ext>
            </a:extLst>
          </p:cNvPr>
          <p:cNvCxnSpPr>
            <a:cxnSpLocks/>
            <a:stCxn id="170" idx="1"/>
            <a:endCxn id="168" idx="1"/>
          </p:cNvCxnSpPr>
          <p:nvPr/>
        </p:nvCxnSpPr>
        <p:spPr>
          <a:xfrm rot="10800000" flipH="1" flipV="1">
            <a:off x="922152" y="5366668"/>
            <a:ext cx="907538" cy="62410"/>
          </a:xfrm>
          <a:prstGeom prst="bentConnector5">
            <a:avLst>
              <a:gd name="adj1" fmla="val 79765"/>
              <a:gd name="adj2" fmla="val 70822"/>
              <a:gd name="adj3" fmla="val 79751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73" name="Conector de Seta Reta 118">
            <a:extLst>
              <a:ext uri="{FF2B5EF4-FFF2-40B4-BE49-F238E27FC236}">
                <a16:creationId xmlns:a16="http://schemas.microsoft.com/office/drawing/2014/main" id="{F223952C-B8F5-4D5B-AFBE-7BF87BF8A09E}"/>
              </a:ext>
            </a:extLst>
          </p:cNvPr>
          <p:cNvCxnSpPr>
            <a:cxnSpLocks/>
            <a:stCxn id="169" idx="1"/>
            <a:endCxn id="167" idx="1"/>
          </p:cNvCxnSpPr>
          <p:nvPr/>
        </p:nvCxnSpPr>
        <p:spPr>
          <a:xfrm rot="10800000" flipH="1" flipV="1">
            <a:off x="922152" y="3964544"/>
            <a:ext cx="907538" cy="928433"/>
          </a:xfrm>
          <a:prstGeom prst="bentConnector3">
            <a:avLst>
              <a:gd name="adj1" fmla="val 6857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174" name="Retângulo 173">
            <a:extLst>
              <a:ext uri="{FF2B5EF4-FFF2-40B4-BE49-F238E27FC236}">
                <a16:creationId xmlns:a16="http://schemas.microsoft.com/office/drawing/2014/main" id="{05D70238-7733-4F42-AC3A-26D5BB08D228}"/>
              </a:ext>
            </a:extLst>
          </p:cNvPr>
          <p:cNvSpPr/>
          <p:nvPr/>
        </p:nvSpPr>
        <p:spPr>
          <a:xfrm>
            <a:off x="3264981" y="4119500"/>
            <a:ext cx="2878770" cy="157990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</p:spTree>
    <p:extLst>
      <p:ext uri="{BB962C8B-B14F-4D97-AF65-F5344CB8AC3E}">
        <p14:creationId xmlns:p14="http://schemas.microsoft.com/office/powerpoint/2010/main" val="4083924287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TCONT / </a:t>
            </a:r>
            <a:r>
              <a:rPr lang="pt-BR" dirty="0" err="1"/>
              <a:t>gem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35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7"/>
            <a:ext cx="7272599" cy="955814"/>
          </a:xfrm>
        </p:spPr>
        <p:txBody>
          <a:bodyPr>
            <a:normAutofit fontScale="77500" lnSpcReduction="20000"/>
          </a:bodyPr>
          <a:lstStyle/>
          <a:p>
            <a:r>
              <a:rPr lang="pt-BR" dirty="0"/>
              <a:t>Antes de mais nada é preciso criar os </a:t>
            </a:r>
            <a:r>
              <a:rPr lang="pt-BR" dirty="0" err="1"/>
              <a:t>TCONTs</a:t>
            </a:r>
            <a:r>
              <a:rPr lang="pt-BR" dirty="0"/>
              <a:t> que irão guiar os serviços, para isso precisamos definir os Ids e atrelar os mesmos aos perfis criados anteriormente.</a:t>
            </a:r>
          </a:p>
          <a:p>
            <a:r>
              <a:rPr lang="pt-BR" dirty="0"/>
              <a:t>Com o TCONT criado conseguimos criar os </a:t>
            </a:r>
            <a:r>
              <a:rPr lang="pt-BR" dirty="0" err="1"/>
              <a:t>GEMs</a:t>
            </a:r>
            <a:r>
              <a:rPr lang="pt-BR" dirty="0"/>
              <a:t> em sequência atrelando cada um ao seu TCONT correspondente.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2160590"/>
            <a:ext cx="7199999" cy="4016374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interface gpon-onu_1/&lt;SLOT&gt;/&lt;PORTA&gt;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:&lt;ONU-ID&gt;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&lt;TCONT-ID&gt; profile &lt;PROFILE&gt;</a:t>
            </a:r>
            <a:endParaRPr lang="en-US" sz="12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ZXAN(config)#interface gpon_onu-1/3/2:1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ZXAN(config-if-gpon_onu-1/3/2:1)#vport-mode manual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ZXAN(config-if-gpon_onu-1/3/2:1)#tcont 1 profile DADOS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ZXAN(config-if-gpon_onu-1/3/2:1)#tcont 2 profile VOIP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ZXAN(config-if-gpon_onu-1/3/2:1)#tcont 3 profile IPTV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ZXAN(config-if-gpon_onu-1/3/2:1)#gemport 1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ZXAN(config-if-gpon_onu-1/3/2:1)#gemport 2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2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ZXAN(config-if-gpon_onu-1/3/2:1)#gemport 3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tcont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3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vport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 map-type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vport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-map 1 1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vport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-map 1 2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50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ZXAN(config-if-gpon_onu-1/3/2:1)#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vport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-map 1 3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</a:t>
            </a: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82A1CFF-1791-4B65-A910-CF7F16BBDEF8}"/>
              </a:ext>
            </a:extLst>
          </p:cNvPr>
          <p:cNvGrpSpPr/>
          <p:nvPr/>
        </p:nvGrpSpPr>
        <p:grpSpPr>
          <a:xfrm>
            <a:off x="10611382" y="2331213"/>
            <a:ext cx="1379762" cy="2880000"/>
            <a:chOff x="8627198" y="3333606"/>
            <a:chExt cx="1379762" cy="2880000"/>
          </a:xfrm>
        </p:grpSpPr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F12431B5-E692-4023-B59A-F507FC7F798B}"/>
                </a:ext>
              </a:extLst>
            </p:cNvPr>
            <p:cNvSpPr/>
            <p:nvPr/>
          </p:nvSpPr>
          <p:spPr>
            <a:xfrm>
              <a:off x="9207499" y="3333606"/>
              <a:ext cx="799461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 - F660</a:t>
              </a: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A70DC9E-42C8-4159-B946-044D12A6F78D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33C1DEE-F4E8-4484-AD9C-E742B7A56A2C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A89AEC37-ACB8-41C0-A895-4C4805A95790}"/>
              </a:ext>
            </a:extLst>
          </p:cNvPr>
          <p:cNvGrpSpPr/>
          <p:nvPr/>
        </p:nvGrpSpPr>
        <p:grpSpPr>
          <a:xfrm>
            <a:off x="8329912" y="2331267"/>
            <a:ext cx="1378468" cy="2880000"/>
            <a:chOff x="4910024" y="3343078"/>
            <a:chExt cx="1378468" cy="2880000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A00197B4-0D5A-4D95-AD58-866CB96B5072}"/>
                </a:ext>
              </a:extLst>
            </p:cNvPr>
            <p:cNvSpPr/>
            <p:nvPr/>
          </p:nvSpPr>
          <p:spPr>
            <a:xfrm>
              <a:off x="4910024" y="3343078"/>
              <a:ext cx="837174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C320 - OLT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5153B7B-6A19-434E-A75E-727A546B9FED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1/2/1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D0FABE90-046B-47CD-8D8F-ADBFD7168BC6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39" name="Agrupar 38">
            <a:extLst>
              <a:ext uri="{FF2B5EF4-FFF2-40B4-BE49-F238E27FC236}">
                <a16:creationId xmlns:a16="http://schemas.microsoft.com/office/drawing/2014/main" id="{2F04BB1B-05E3-424A-BAA2-AD41E619D651}"/>
              </a:ext>
            </a:extLst>
          </p:cNvPr>
          <p:cNvGrpSpPr/>
          <p:nvPr/>
        </p:nvGrpSpPr>
        <p:grpSpPr>
          <a:xfrm>
            <a:off x="9131541" y="3210560"/>
            <a:ext cx="2052000" cy="1564440"/>
            <a:chOff x="3336009" y="4106248"/>
            <a:chExt cx="2736000" cy="1564440"/>
          </a:xfrm>
        </p:grpSpPr>
        <p:sp>
          <p:nvSpPr>
            <p:cNvPr id="47" name="Colchete Duplo 46">
              <a:extLst>
                <a:ext uri="{FF2B5EF4-FFF2-40B4-BE49-F238E27FC236}">
                  <a16:creationId xmlns:a16="http://schemas.microsoft.com/office/drawing/2014/main" id="{A8B1A4B9-E277-4A57-B66E-7C48BED9874E}"/>
                </a:ext>
              </a:extLst>
            </p:cNvPr>
            <p:cNvSpPr/>
            <p:nvPr/>
          </p:nvSpPr>
          <p:spPr>
            <a:xfrm>
              <a:off x="3336009" y="5222129"/>
              <a:ext cx="2736000" cy="448559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TCONT 3 PROFILE IPTV</a:t>
              </a:r>
            </a:p>
          </p:txBody>
        </p:sp>
        <p:sp>
          <p:nvSpPr>
            <p:cNvPr id="45" name="Colchete Duplo 44">
              <a:extLst>
                <a:ext uri="{FF2B5EF4-FFF2-40B4-BE49-F238E27FC236}">
                  <a16:creationId xmlns:a16="http://schemas.microsoft.com/office/drawing/2014/main" id="{10FA7A7B-2C29-4B3D-94BA-B761BDC789CA}"/>
                </a:ext>
              </a:extLst>
            </p:cNvPr>
            <p:cNvSpPr/>
            <p:nvPr/>
          </p:nvSpPr>
          <p:spPr>
            <a:xfrm>
              <a:off x="3336009" y="4666901"/>
              <a:ext cx="2736000" cy="448559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TCONT 2 PROFILE VOIP</a:t>
              </a:r>
            </a:p>
          </p:txBody>
        </p:sp>
        <p:sp>
          <p:nvSpPr>
            <p:cNvPr id="43" name="Colchete Duplo 42">
              <a:extLst>
                <a:ext uri="{FF2B5EF4-FFF2-40B4-BE49-F238E27FC236}">
                  <a16:creationId xmlns:a16="http://schemas.microsoft.com/office/drawing/2014/main" id="{BF571B94-195B-4DE6-8E51-36C1B98E78FA}"/>
                </a:ext>
              </a:extLst>
            </p:cNvPr>
            <p:cNvSpPr/>
            <p:nvPr/>
          </p:nvSpPr>
          <p:spPr>
            <a:xfrm>
              <a:off x="3336009" y="4106248"/>
              <a:ext cx="2736000" cy="448559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TCONT 1 PROFILE DADOS</a:t>
              </a:r>
            </a:p>
          </p:txBody>
        </p:sp>
      </p:grpSp>
      <p:grpSp>
        <p:nvGrpSpPr>
          <p:cNvPr id="28" name="Agrupar 27">
            <a:extLst>
              <a:ext uri="{FF2B5EF4-FFF2-40B4-BE49-F238E27FC236}">
                <a16:creationId xmlns:a16="http://schemas.microsoft.com/office/drawing/2014/main" id="{8F6191C6-DBC5-4790-BAD7-BAFBA05F8EBF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29" name="Grupo 95">
              <a:extLst>
                <a:ext uri="{FF2B5EF4-FFF2-40B4-BE49-F238E27FC236}">
                  <a16:creationId xmlns:a16="http://schemas.microsoft.com/office/drawing/2014/main" id="{DEFEEB9A-0B17-4B58-81CB-08F1A5D6046F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CC8C8C09-9844-423A-9065-1902A98E0496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4" name="Hexágono 33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35797A35-9520-423A-B793-64724F84C017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0" name="Grupo 95">
              <a:extLst>
                <a:ext uri="{FF2B5EF4-FFF2-40B4-BE49-F238E27FC236}">
                  <a16:creationId xmlns:a16="http://schemas.microsoft.com/office/drawing/2014/main" id="{DAA4ED0F-C424-4000-8B57-881654CFDDF7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1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6DBC53F5-2583-468A-B503-327B912CC653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2" name="Hexágono 3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87AF3391-46B4-43CF-8E75-B27D3D861DA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2262398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</a:t>
            </a:r>
            <a:r>
              <a:rPr lang="pt-BR" dirty="0" err="1"/>
              <a:t>service-port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36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676411"/>
          </a:xfrm>
        </p:spPr>
        <p:txBody>
          <a:bodyPr>
            <a:normAutofit/>
          </a:bodyPr>
          <a:lstStyle/>
          <a:p>
            <a:r>
              <a:rPr lang="pt-BR" dirty="0"/>
              <a:t>Com o TCONT criado conseguimos criar os </a:t>
            </a:r>
            <a:r>
              <a:rPr lang="pt-BR" dirty="0" err="1"/>
              <a:t>GEMs</a:t>
            </a:r>
            <a:r>
              <a:rPr lang="pt-BR" dirty="0"/>
              <a:t> em sequência atrelando cada um ao seu TCONT correspondente.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1881189"/>
            <a:ext cx="7199999" cy="42957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&lt;GEM-ID&gt;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identificação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GEM a qual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está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mapeado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&lt;C-VLAN&gt;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usuário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que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será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mapeada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para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&lt;S-VLAN&gt;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que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será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mapeada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para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Criando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Service-port 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/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ZXAN#conf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t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Enter configuration commands, one per line.  End with CTRL/Z.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ZXAN(config)#interface vport-1/3/2.1:1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ZXAN(config-if-vport-1/3/2.1:1)#service-port 1 user-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1000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1000 ingress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20M_U egress 20M_U 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ZXAN(config-if-vport-1/3/2.1:1)#service-port 2 user-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50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50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ZXAN(config-if-vport-1/3/2.1:1)#service-port 3 user-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ZXAN(config-if-vport-1/3/2.1:1)#igmp fast-leave enable</a:t>
            </a: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82A1CFF-1791-4B65-A910-CF7F16BBDEF8}"/>
              </a:ext>
            </a:extLst>
          </p:cNvPr>
          <p:cNvGrpSpPr/>
          <p:nvPr/>
        </p:nvGrpSpPr>
        <p:grpSpPr>
          <a:xfrm>
            <a:off x="10550661" y="2313552"/>
            <a:ext cx="1379500" cy="2880000"/>
            <a:chOff x="8627198" y="3333606"/>
            <a:chExt cx="1379500" cy="2880000"/>
          </a:xfrm>
        </p:grpSpPr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F12431B5-E692-4023-B59A-F507FC7F798B}"/>
                </a:ext>
              </a:extLst>
            </p:cNvPr>
            <p:cNvSpPr/>
            <p:nvPr/>
          </p:nvSpPr>
          <p:spPr>
            <a:xfrm>
              <a:off x="9207498" y="3333606"/>
              <a:ext cx="7992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 - F660</a:t>
              </a: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A70DC9E-42C8-4159-B946-044D12A6F78D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33C1DEE-F4E8-4484-AD9C-E742B7A56A2C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A89AEC37-ACB8-41C0-A895-4C4805A95790}"/>
              </a:ext>
            </a:extLst>
          </p:cNvPr>
          <p:cNvGrpSpPr/>
          <p:nvPr/>
        </p:nvGrpSpPr>
        <p:grpSpPr>
          <a:xfrm>
            <a:off x="8269200" y="2313606"/>
            <a:ext cx="2097041" cy="2880000"/>
            <a:chOff x="4191451" y="3343078"/>
            <a:chExt cx="2097041" cy="2880000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A00197B4-0D5A-4D95-AD58-866CB96B5072}"/>
                </a:ext>
              </a:extLst>
            </p:cNvPr>
            <p:cNvSpPr/>
            <p:nvPr/>
          </p:nvSpPr>
          <p:spPr>
            <a:xfrm>
              <a:off x="4191451" y="3343078"/>
              <a:ext cx="15588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C320 - OLT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5153B7B-6A19-434E-A75E-727A546B9FED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1/2/1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D0FABE90-046B-47CD-8D8F-ADBFD7168BC6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DAC5967D-2F6F-4136-8BB6-83CAC6CD3869}"/>
              </a:ext>
            </a:extLst>
          </p:cNvPr>
          <p:cNvGrpSpPr/>
          <p:nvPr/>
        </p:nvGrpSpPr>
        <p:grpSpPr>
          <a:xfrm>
            <a:off x="9736178" y="3192899"/>
            <a:ext cx="1440000" cy="1579905"/>
            <a:chOff x="3265044" y="4106248"/>
            <a:chExt cx="2880000" cy="1579905"/>
          </a:xfrm>
        </p:grpSpPr>
        <p:grpSp>
          <p:nvGrpSpPr>
            <p:cNvPr id="31" name="Agrupar 30">
              <a:extLst>
                <a:ext uri="{FF2B5EF4-FFF2-40B4-BE49-F238E27FC236}">
                  <a16:creationId xmlns:a16="http://schemas.microsoft.com/office/drawing/2014/main" id="{63CC1172-8CD3-439A-9B84-5A72A04C61BA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41" name="Colchete Duplo 40">
                <a:extLst>
                  <a:ext uri="{FF2B5EF4-FFF2-40B4-BE49-F238E27FC236}">
                    <a16:creationId xmlns:a16="http://schemas.microsoft.com/office/drawing/2014/main" id="{4CF13B8A-196F-490D-9937-8997167F8487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42" name="Retângulo: Cantos Arredondados 41">
                <a:extLst>
                  <a:ext uri="{FF2B5EF4-FFF2-40B4-BE49-F238E27FC236}">
                    <a16:creationId xmlns:a16="http://schemas.microsoft.com/office/drawing/2014/main" id="{73352172-BC76-4B25-A818-D48B61C718E7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3 - IPTV</a:t>
                </a:r>
              </a:p>
            </p:txBody>
          </p:sp>
        </p:grpSp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09696161-5342-45B4-8350-866832B0D35C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39" name="Colchete Duplo 38">
                <a:extLst>
                  <a:ext uri="{FF2B5EF4-FFF2-40B4-BE49-F238E27FC236}">
                    <a16:creationId xmlns:a16="http://schemas.microsoft.com/office/drawing/2014/main" id="{377D1802-F078-4C14-B77C-872FCB315ED0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40" name="Retângulo: Cantos Arredondados 39">
                <a:extLst>
                  <a:ext uri="{FF2B5EF4-FFF2-40B4-BE49-F238E27FC236}">
                    <a16:creationId xmlns:a16="http://schemas.microsoft.com/office/drawing/2014/main" id="{94736EE2-9A21-4A0F-AA8A-278E64F007A1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2 - VOIP</a:t>
                </a:r>
              </a:p>
            </p:txBody>
          </p:sp>
        </p:grpSp>
        <p:grpSp>
          <p:nvGrpSpPr>
            <p:cNvPr id="34" name="Agrupar 33">
              <a:extLst>
                <a:ext uri="{FF2B5EF4-FFF2-40B4-BE49-F238E27FC236}">
                  <a16:creationId xmlns:a16="http://schemas.microsoft.com/office/drawing/2014/main" id="{3518089B-ABFC-4656-9C48-C801D6697CF3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36" name="Colchete Duplo 35">
                <a:extLst>
                  <a:ext uri="{FF2B5EF4-FFF2-40B4-BE49-F238E27FC236}">
                    <a16:creationId xmlns:a16="http://schemas.microsoft.com/office/drawing/2014/main" id="{DCA69C6A-3952-4FBD-B198-D2700253264A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38" name="Retângulo: Cantos Arredondados 37">
                <a:extLst>
                  <a:ext uri="{FF2B5EF4-FFF2-40B4-BE49-F238E27FC236}">
                    <a16:creationId xmlns:a16="http://schemas.microsoft.com/office/drawing/2014/main" id="{17364DC5-4641-4AF6-9E76-51D4AF923BF9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1 - DADOS</a:t>
                </a:r>
              </a:p>
            </p:txBody>
          </p:sp>
        </p:grpSp>
      </p:grpSp>
      <p:grpSp>
        <p:nvGrpSpPr>
          <p:cNvPr id="33" name="Agrupar 32">
            <a:extLst>
              <a:ext uri="{FF2B5EF4-FFF2-40B4-BE49-F238E27FC236}">
                <a16:creationId xmlns:a16="http://schemas.microsoft.com/office/drawing/2014/main" id="{D89C0EDF-1A89-4E11-B5B1-4590EE6F8DCF}"/>
              </a:ext>
            </a:extLst>
          </p:cNvPr>
          <p:cNvGrpSpPr/>
          <p:nvPr/>
        </p:nvGrpSpPr>
        <p:grpSpPr>
          <a:xfrm>
            <a:off x="8424947" y="3195465"/>
            <a:ext cx="900000" cy="1434874"/>
            <a:chOff x="1829690" y="4174204"/>
            <a:chExt cx="927027" cy="1434874"/>
          </a:xfrm>
        </p:grpSpPr>
        <p:sp>
          <p:nvSpPr>
            <p:cNvPr id="35" name="Colchete Duplo 34">
              <a:extLst>
                <a:ext uri="{FF2B5EF4-FFF2-40B4-BE49-F238E27FC236}">
                  <a16:creationId xmlns:a16="http://schemas.microsoft.com/office/drawing/2014/main" id="{A82E0BAD-A0E5-4F70-A3F9-962443539BA4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37" name="Colchete Duplo 36">
              <a:extLst>
                <a:ext uri="{FF2B5EF4-FFF2-40B4-BE49-F238E27FC236}">
                  <a16:creationId xmlns:a16="http://schemas.microsoft.com/office/drawing/2014/main" id="{B8BD17D4-8D23-4820-B16D-61D1074663BA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43" name="Colchete Duplo 42">
              <a:extLst>
                <a:ext uri="{FF2B5EF4-FFF2-40B4-BE49-F238E27FC236}">
                  <a16:creationId xmlns:a16="http://schemas.microsoft.com/office/drawing/2014/main" id="{F1072F02-786D-441C-AD38-21D121E03626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cxnSp>
        <p:nvCxnSpPr>
          <p:cNvPr id="56" name="Conector de Seta Reta 62">
            <a:extLst>
              <a:ext uri="{FF2B5EF4-FFF2-40B4-BE49-F238E27FC236}">
                <a16:creationId xmlns:a16="http://schemas.microsoft.com/office/drawing/2014/main" id="{ACD7A103-31A0-4C30-B8F2-669C06F7E017}"/>
              </a:ext>
            </a:extLst>
          </p:cNvPr>
          <p:cNvCxnSpPr>
            <a:cxnSpLocks/>
            <a:stCxn id="35" idx="3"/>
            <a:endCxn id="38" idx="1"/>
          </p:cNvCxnSpPr>
          <p:nvPr/>
        </p:nvCxnSpPr>
        <p:spPr>
          <a:xfrm>
            <a:off x="9324947" y="3375465"/>
            <a:ext cx="411231" cy="173390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: Angulado 56">
            <a:extLst>
              <a:ext uri="{FF2B5EF4-FFF2-40B4-BE49-F238E27FC236}">
                <a16:creationId xmlns:a16="http://schemas.microsoft.com/office/drawing/2014/main" id="{B40C5E03-7207-455D-A5B8-AAC41BE56987}"/>
              </a:ext>
            </a:extLst>
          </p:cNvPr>
          <p:cNvCxnSpPr>
            <a:cxnSpLocks/>
            <a:stCxn id="43" idx="3"/>
            <a:endCxn id="42" idx="1"/>
          </p:cNvCxnSpPr>
          <p:nvPr/>
        </p:nvCxnSpPr>
        <p:spPr>
          <a:xfrm>
            <a:off x="9324947" y="4450339"/>
            <a:ext cx="411231" cy="214465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Conector de Seta Reta 118">
            <a:extLst>
              <a:ext uri="{FF2B5EF4-FFF2-40B4-BE49-F238E27FC236}">
                <a16:creationId xmlns:a16="http://schemas.microsoft.com/office/drawing/2014/main" id="{B8F7EBF6-CF96-431B-AB57-D7A7B7CBEB28}"/>
              </a:ext>
            </a:extLst>
          </p:cNvPr>
          <p:cNvCxnSpPr>
            <a:cxnSpLocks/>
            <a:endCxn id="40" idx="1"/>
          </p:cNvCxnSpPr>
          <p:nvPr/>
        </p:nvCxnSpPr>
        <p:spPr>
          <a:xfrm>
            <a:off x="9334500" y="3886200"/>
            <a:ext cx="401678" cy="223376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D44AA9F6-7AC2-415A-9748-2B52042269C6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45" name="Grupo 95">
              <a:extLst>
                <a:ext uri="{FF2B5EF4-FFF2-40B4-BE49-F238E27FC236}">
                  <a16:creationId xmlns:a16="http://schemas.microsoft.com/office/drawing/2014/main" id="{8E7023AC-44EC-4745-91E7-34A53BB662F8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49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9C557602-1574-428E-B711-ABA9E2358B2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50" name="Hexágono 49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C181555-424C-4E30-89E0-96A32426753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46" name="Grupo 95">
              <a:extLst>
                <a:ext uri="{FF2B5EF4-FFF2-40B4-BE49-F238E27FC236}">
                  <a16:creationId xmlns:a16="http://schemas.microsoft.com/office/drawing/2014/main" id="{428E480F-756B-44A1-BA20-E77CA5938BF3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47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6C7ABA1C-604E-434C-9396-E46FEC3585C1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48" name="Hexágono 47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5BACC87F-2D66-4161-AA8F-F238BAA4ECD5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52053687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Mapeando o serviço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37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676411"/>
          </a:xfrm>
        </p:spPr>
        <p:txBody>
          <a:bodyPr>
            <a:normAutofit fontScale="92500"/>
          </a:bodyPr>
          <a:lstStyle/>
          <a:p>
            <a:r>
              <a:rPr lang="pt-BR" dirty="0"/>
              <a:t>Com a configuração do lado da OLT concluída passamos agora para configuração dentro da ONU, primeiro precisamos mapear o serviço.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1881189"/>
            <a:ext cx="7199999" cy="429577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*************************************************************************-------------------------------------------------------------------------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&lt;NOME&gt; = Nome do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para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fácil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mapeamento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&lt;GEM-ID&gt;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identificação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do GEM a qual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está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mapeado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&lt;C-VLAN&gt;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usuário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que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será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mapeada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para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Mapeando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serviços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**************************************************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lvl="0">
              <a:defRPr/>
            </a:pPr>
            <a:endParaRPr lang="en-US" sz="1200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pon-onu-mng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gpon-onu-1/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&lt;SLOT&gt;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/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&lt;PORTA&gt;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: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&lt;ONU-ID&gt;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gpon-onu-mng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1/2/1:1)# </a:t>
            </a:r>
            <a:r>
              <a:rPr lang="pt-BR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service</a:t>
            </a:r>
            <a:r>
              <a:rPr lang="pt-BR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&lt;NOME&gt;</a:t>
            </a:r>
            <a:r>
              <a:rPr lang="pt-BR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gemport</a:t>
            </a:r>
            <a:r>
              <a:rPr lang="pt-BR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&lt;GEM-ID&gt;</a:t>
            </a:r>
            <a:r>
              <a:rPr lang="pt-BR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pt-BR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pt-BR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fr-FR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&lt;C-VLAN&gt;</a:t>
            </a:r>
            <a:endParaRPr lang="en-US" sz="1200" b="1" dirty="0">
              <a:solidFill>
                <a:prstClr val="black"/>
              </a:solidFill>
              <a:latin typeface="Consolas" panose="020B0609020204030204" pitchFamily="49" charset="0"/>
            </a:endParaRPr>
          </a:p>
          <a:p>
            <a:pPr marL="228600"/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ZXAN(config)#pon-onu-mng gpon_onu-1/3/2:1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)#service 1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gemport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)#service 2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gemport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2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50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)#service 3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gemport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3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</a:t>
            </a:r>
            <a:endParaRPr lang="pt-BR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82A1CFF-1791-4B65-A910-CF7F16BBDEF8}"/>
              </a:ext>
            </a:extLst>
          </p:cNvPr>
          <p:cNvGrpSpPr/>
          <p:nvPr/>
        </p:nvGrpSpPr>
        <p:grpSpPr>
          <a:xfrm>
            <a:off x="9893988" y="2589048"/>
            <a:ext cx="2099500" cy="2880000"/>
            <a:chOff x="8627198" y="3333606"/>
            <a:chExt cx="2099500" cy="2880000"/>
          </a:xfrm>
        </p:grpSpPr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F12431B5-E692-4023-B59A-F507FC7F798B}"/>
                </a:ext>
              </a:extLst>
            </p:cNvPr>
            <p:cNvSpPr/>
            <p:nvPr/>
          </p:nvSpPr>
          <p:spPr>
            <a:xfrm>
              <a:off x="9207498" y="3333606"/>
              <a:ext cx="15192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 - F660</a:t>
              </a: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A70DC9E-42C8-4159-B946-044D12A6F78D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33C1DEE-F4E8-4484-AD9C-E742B7A56A2C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A89AEC37-ACB8-41C0-A895-4C4805A95790}"/>
              </a:ext>
            </a:extLst>
          </p:cNvPr>
          <p:cNvGrpSpPr/>
          <p:nvPr/>
        </p:nvGrpSpPr>
        <p:grpSpPr>
          <a:xfrm>
            <a:off x="8332527" y="2589102"/>
            <a:ext cx="1377041" cy="2880000"/>
            <a:chOff x="4911451" y="3343078"/>
            <a:chExt cx="1377041" cy="2880000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A00197B4-0D5A-4D95-AD58-866CB96B5072}"/>
                </a:ext>
              </a:extLst>
            </p:cNvPr>
            <p:cNvSpPr/>
            <p:nvPr/>
          </p:nvSpPr>
          <p:spPr>
            <a:xfrm>
              <a:off x="4911451" y="3343078"/>
              <a:ext cx="8388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C320 - OLT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5153B7B-6A19-434E-A75E-727A546B9FED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1/2/1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D0FABE90-046B-47CD-8D8F-ADBFD7168BC6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DAC5967D-2F6F-4136-8BB6-83CAC6CD3869}"/>
              </a:ext>
            </a:extLst>
          </p:cNvPr>
          <p:cNvGrpSpPr/>
          <p:nvPr/>
        </p:nvGrpSpPr>
        <p:grpSpPr>
          <a:xfrm>
            <a:off x="9079505" y="3468395"/>
            <a:ext cx="1440000" cy="1579905"/>
            <a:chOff x="3265044" y="4106248"/>
            <a:chExt cx="2880000" cy="1579905"/>
          </a:xfrm>
        </p:grpSpPr>
        <p:grpSp>
          <p:nvGrpSpPr>
            <p:cNvPr id="31" name="Agrupar 30">
              <a:extLst>
                <a:ext uri="{FF2B5EF4-FFF2-40B4-BE49-F238E27FC236}">
                  <a16:creationId xmlns:a16="http://schemas.microsoft.com/office/drawing/2014/main" id="{63CC1172-8CD3-439A-9B84-5A72A04C61BA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41" name="Colchete Duplo 40">
                <a:extLst>
                  <a:ext uri="{FF2B5EF4-FFF2-40B4-BE49-F238E27FC236}">
                    <a16:creationId xmlns:a16="http://schemas.microsoft.com/office/drawing/2014/main" id="{4CF13B8A-196F-490D-9937-8997167F8487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42" name="Retângulo: Cantos Arredondados 41">
                <a:extLst>
                  <a:ext uri="{FF2B5EF4-FFF2-40B4-BE49-F238E27FC236}">
                    <a16:creationId xmlns:a16="http://schemas.microsoft.com/office/drawing/2014/main" id="{73352172-BC76-4B25-A818-D48B61C718E7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3 - IPTV</a:t>
                </a:r>
              </a:p>
            </p:txBody>
          </p:sp>
        </p:grpSp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09696161-5342-45B4-8350-866832B0D35C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39" name="Colchete Duplo 38">
                <a:extLst>
                  <a:ext uri="{FF2B5EF4-FFF2-40B4-BE49-F238E27FC236}">
                    <a16:creationId xmlns:a16="http://schemas.microsoft.com/office/drawing/2014/main" id="{377D1802-F078-4C14-B77C-872FCB315ED0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40" name="Retângulo: Cantos Arredondados 39">
                <a:extLst>
                  <a:ext uri="{FF2B5EF4-FFF2-40B4-BE49-F238E27FC236}">
                    <a16:creationId xmlns:a16="http://schemas.microsoft.com/office/drawing/2014/main" id="{94736EE2-9A21-4A0F-AA8A-278E64F007A1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2 - VOIP</a:t>
                </a:r>
              </a:p>
            </p:txBody>
          </p:sp>
        </p:grpSp>
        <p:grpSp>
          <p:nvGrpSpPr>
            <p:cNvPr id="34" name="Agrupar 33">
              <a:extLst>
                <a:ext uri="{FF2B5EF4-FFF2-40B4-BE49-F238E27FC236}">
                  <a16:creationId xmlns:a16="http://schemas.microsoft.com/office/drawing/2014/main" id="{3518089B-ABFC-4656-9C48-C801D6697CF3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36" name="Colchete Duplo 35">
                <a:extLst>
                  <a:ext uri="{FF2B5EF4-FFF2-40B4-BE49-F238E27FC236}">
                    <a16:creationId xmlns:a16="http://schemas.microsoft.com/office/drawing/2014/main" id="{DCA69C6A-3952-4FBD-B198-D2700253264A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38" name="Retângulo: Cantos Arredondados 37">
                <a:extLst>
                  <a:ext uri="{FF2B5EF4-FFF2-40B4-BE49-F238E27FC236}">
                    <a16:creationId xmlns:a16="http://schemas.microsoft.com/office/drawing/2014/main" id="{17364DC5-4641-4AF6-9E76-51D4AF923BF9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1 - DADOS</a:t>
                </a:r>
              </a:p>
            </p:txBody>
          </p:sp>
        </p:grpSp>
      </p:grpSp>
      <p:cxnSp>
        <p:nvCxnSpPr>
          <p:cNvPr id="56" name="Conector de Seta Reta 62">
            <a:extLst>
              <a:ext uri="{FF2B5EF4-FFF2-40B4-BE49-F238E27FC236}">
                <a16:creationId xmlns:a16="http://schemas.microsoft.com/office/drawing/2014/main" id="{ACD7A103-31A0-4C30-B8F2-669C06F7E017}"/>
              </a:ext>
            </a:extLst>
          </p:cNvPr>
          <p:cNvCxnSpPr>
            <a:cxnSpLocks/>
          </p:cNvCxnSpPr>
          <p:nvPr/>
        </p:nvCxnSpPr>
        <p:spPr>
          <a:xfrm>
            <a:off x="8308800" y="3650961"/>
            <a:ext cx="770400" cy="173390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: Angulado 56">
            <a:extLst>
              <a:ext uri="{FF2B5EF4-FFF2-40B4-BE49-F238E27FC236}">
                <a16:creationId xmlns:a16="http://schemas.microsoft.com/office/drawing/2014/main" id="{B40C5E03-7207-455D-A5B8-AAC41BE56987}"/>
              </a:ext>
            </a:extLst>
          </p:cNvPr>
          <p:cNvCxnSpPr>
            <a:cxnSpLocks/>
          </p:cNvCxnSpPr>
          <p:nvPr/>
        </p:nvCxnSpPr>
        <p:spPr>
          <a:xfrm>
            <a:off x="8308800" y="4725835"/>
            <a:ext cx="770400" cy="214465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Conector de Seta Reta 118">
            <a:extLst>
              <a:ext uri="{FF2B5EF4-FFF2-40B4-BE49-F238E27FC236}">
                <a16:creationId xmlns:a16="http://schemas.microsoft.com/office/drawing/2014/main" id="{B8F7EBF6-CF96-431B-AB57-D7A7B7CBEB28}"/>
              </a:ext>
            </a:extLst>
          </p:cNvPr>
          <p:cNvCxnSpPr>
            <a:cxnSpLocks/>
          </p:cNvCxnSpPr>
          <p:nvPr/>
        </p:nvCxnSpPr>
        <p:spPr>
          <a:xfrm>
            <a:off x="8319600" y="4161696"/>
            <a:ext cx="763200" cy="223376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FACB0B5A-880C-4F52-A396-2DC3BE954AE4}"/>
              </a:ext>
            </a:extLst>
          </p:cNvPr>
          <p:cNvGrpSpPr/>
          <p:nvPr/>
        </p:nvGrpSpPr>
        <p:grpSpPr>
          <a:xfrm>
            <a:off x="11014224" y="3505426"/>
            <a:ext cx="540000" cy="1434874"/>
            <a:chOff x="1829690" y="4174204"/>
            <a:chExt cx="927027" cy="1434874"/>
          </a:xfrm>
        </p:grpSpPr>
        <p:sp>
          <p:nvSpPr>
            <p:cNvPr id="45" name="Colchete Duplo 44">
              <a:extLst>
                <a:ext uri="{FF2B5EF4-FFF2-40B4-BE49-F238E27FC236}">
                  <a16:creationId xmlns:a16="http://schemas.microsoft.com/office/drawing/2014/main" id="{FAD8BF00-EF49-4764-8189-E7D4638BF9B1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</p:txBody>
        </p:sp>
        <p:sp>
          <p:nvSpPr>
            <p:cNvPr id="46" name="Colchete Duplo 45">
              <a:extLst>
                <a:ext uri="{FF2B5EF4-FFF2-40B4-BE49-F238E27FC236}">
                  <a16:creationId xmlns:a16="http://schemas.microsoft.com/office/drawing/2014/main" id="{6159E50A-9A1F-4313-8414-45B14EC14058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</p:txBody>
        </p:sp>
        <p:sp>
          <p:nvSpPr>
            <p:cNvPr id="47" name="Colchete Duplo 46">
              <a:extLst>
                <a:ext uri="{FF2B5EF4-FFF2-40B4-BE49-F238E27FC236}">
                  <a16:creationId xmlns:a16="http://schemas.microsoft.com/office/drawing/2014/main" id="{B61BBE7F-6101-4BF4-93F1-8C554E063058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</p:txBody>
        </p:sp>
      </p:grpSp>
      <p:cxnSp>
        <p:nvCxnSpPr>
          <p:cNvPr id="48" name="Conector de Seta Reta 62">
            <a:extLst>
              <a:ext uri="{FF2B5EF4-FFF2-40B4-BE49-F238E27FC236}">
                <a16:creationId xmlns:a16="http://schemas.microsoft.com/office/drawing/2014/main" id="{C77F7E5F-0E0B-40E9-9EF4-CFC2AFAF4785}"/>
              </a:ext>
            </a:extLst>
          </p:cNvPr>
          <p:cNvCxnSpPr>
            <a:cxnSpLocks/>
            <a:stCxn id="38" idx="3"/>
            <a:endCxn id="45" idx="1"/>
          </p:cNvCxnSpPr>
          <p:nvPr/>
        </p:nvCxnSpPr>
        <p:spPr>
          <a:xfrm flipV="1">
            <a:off x="10519505" y="3685426"/>
            <a:ext cx="494719" cy="138925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do 48">
            <a:extLst>
              <a:ext uri="{FF2B5EF4-FFF2-40B4-BE49-F238E27FC236}">
                <a16:creationId xmlns:a16="http://schemas.microsoft.com/office/drawing/2014/main" id="{D4A5143D-711C-454D-B7FC-34059757F130}"/>
              </a:ext>
            </a:extLst>
          </p:cNvPr>
          <p:cNvCxnSpPr>
            <a:cxnSpLocks/>
            <a:stCxn id="42" idx="3"/>
            <a:endCxn id="47" idx="1"/>
          </p:cNvCxnSpPr>
          <p:nvPr/>
        </p:nvCxnSpPr>
        <p:spPr>
          <a:xfrm flipV="1">
            <a:off x="10519505" y="4760300"/>
            <a:ext cx="494719" cy="180000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Conector de Seta Reta 118">
            <a:extLst>
              <a:ext uri="{FF2B5EF4-FFF2-40B4-BE49-F238E27FC236}">
                <a16:creationId xmlns:a16="http://schemas.microsoft.com/office/drawing/2014/main" id="{2434FE2D-8E6C-477E-8AC0-7CDA32C39DE2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 flipV="1">
            <a:off x="10519505" y="4224200"/>
            <a:ext cx="494719" cy="160872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52" name="Agrupar 51">
            <a:extLst>
              <a:ext uri="{FF2B5EF4-FFF2-40B4-BE49-F238E27FC236}">
                <a16:creationId xmlns:a16="http://schemas.microsoft.com/office/drawing/2014/main" id="{759DBF65-6CDE-4307-9691-1AFAD5A7D258}"/>
              </a:ext>
            </a:extLst>
          </p:cNvPr>
          <p:cNvGrpSpPr/>
          <p:nvPr/>
        </p:nvGrpSpPr>
        <p:grpSpPr>
          <a:xfrm rot="10800000">
            <a:off x="11850006" y="3306245"/>
            <a:ext cx="181294" cy="1444950"/>
            <a:chOff x="2070100" y="3740053"/>
            <a:chExt cx="362588" cy="1444950"/>
          </a:xfrm>
        </p:grpSpPr>
        <p:sp>
          <p:nvSpPr>
            <p:cNvPr id="53" name="Retângulo: Cantos Superiores Arredondados 52">
              <a:extLst>
                <a:ext uri="{FF2B5EF4-FFF2-40B4-BE49-F238E27FC236}">
                  <a16:creationId xmlns:a16="http://schemas.microsoft.com/office/drawing/2014/main" id="{C0A12EB9-6149-44C7-9412-F8BB9A83E6E5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54" name="Retângulo: Cantos Superiores Arredondados 53">
              <a:extLst>
                <a:ext uri="{FF2B5EF4-FFF2-40B4-BE49-F238E27FC236}">
                  <a16:creationId xmlns:a16="http://schemas.microsoft.com/office/drawing/2014/main" id="{FBA96955-470D-47DB-ACD4-4FF7BE0A6E70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55" name="Retângulo: Cantos Superiores Arredondados 54">
              <a:extLst>
                <a:ext uri="{FF2B5EF4-FFF2-40B4-BE49-F238E27FC236}">
                  <a16:creationId xmlns:a16="http://schemas.microsoft.com/office/drawing/2014/main" id="{DD3482AA-184E-401A-89C3-64065389D684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59" name="Retângulo: Cantos Superiores Arredondados 58">
              <a:extLst>
                <a:ext uri="{FF2B5EF4-FFF2-40B4-BE49-F238E27FC236}">
                  <a16:creationId xmlns:a16="http://schemas.microsoft.com/office/drawing/2014/main" id="{1B2283F0-F90A-43EB-9A68-C7D5E054C7E8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60" name="Retângulo: Cantos Superiores Arredondados 59">
            <a:extLst>
              <a:ext uri="{FF2B5EF4-FFF2-40B4-BE49-F238E27FC236}">
                <a16:creationId xmlns:a16="http://schemas.microsoft.com/office/drawing/2014/main" id="{10A19A09-5C8A-4B9D-A091-7A150879B960}"/>
              </a:ext>
            </a:extLst>
          </p:cNvPr>
          <p:cNvSpPr>
            <a:spLocks/>
          </p:cNvSpPr>
          <p:nvPr/>
        </p:nvSpPr>
        <p:spPr>
          <a:xfrm rot="16200000">
            <a:off x="11670006" y="2853459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61" name="Agrupar 60">
            <a:extLst>
              <a:ext uri="{FF2B5EF4-FFF2-40B4-BE49-F238E27FC236}">
                <a16:creationId xmlns:a16="http://schemas.microsoft.com/office/drawing/2014/main" id="{D1D08DD6-7084-4A51-BBF6-49F419A76CE9}"/>
              </a:ext>
            </a:extLst>
          </p:cNvPr>
          <p:cNvGrpSpPr/>
          <p:nvPr/>
        </p:nvGrpSpPr>
        <p:grpSpPr>
          <a:xfrm rot="10800000">
            <a:off x="11850006" y="4857207"/>
            <a:ext cx="180000" cy="461099"/>
            <a:chOff x="2070100" y="3844604"/>
            <a:chExt cx="360000" cy="461099"/>
          </a:xfrm>
        </p:grpSpPr>
        <p:sp>
          <p:nvSpPr>
            <p:cNvPr id="62" name="Retângulo: Cantos Superiores Arredondados 61">
              <a:extLst>
                <a:ext uri="{FF2B5EF4-FFF2-40B4-BE49-F238E27FC236}">
                  <a16:creationId xmlns:a16="http://schemas.microsoft.com/office/drawing/2014/main" id="{618784D4-41B3-4F97-9AC5-C0CF4CB6FF66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63" name="Retângulo: Cantos Superiores Arredondados 62">
              <a:extLst>
                <a:ext uri="{FF2B5EF4-FFF2-40B4-BE49-F238E27FC236}">
                  <a16:creationId xmlns:a16="http://schemas.microsoft.com/office/drawing/2014/main" id="{D15D3635-18C2-4A5F-B9F5-B3BF36265064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51" name="Agrupar 50">
            <a:extLst>
              <a:ext uri="{FF2B5EF4-FFF2-40B4-BE49-F238E27FC236}">
                <a16:creationId xmlns:a16="http://schemas.microsoft.com/office/drawing/2014/main" id="{85C0F2F1-07D1-4218-8477-35E0A2097CC0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64" name="Grupo 95">
              <a:extLst>
                <a:ext uri="{FF2B5EF4-FFF2-40B4-BE49-F238E27FC236}">
                  <a16:creationId xmlns:a16="http://schemas.microsoft.com/office/drawing/2014/main" id="{BD077C22-92A4-4762-927E-BC9937AE0F35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68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628C28D-A3DA-483A-B82B-857E07D8E300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69" name="Hexágono 68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14A592D7-30C9-4D21-A57C-B04F526519C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65" name="Grupo 95">
              <a:extLst>
                <a:ext uri="{FF2B5EF4-FFF2-40B4-BE49-F238E27FC236}">
                  <a16:creationId xmlns:a16="http://schemas.microsoft.com/office/drawing/2014/main" id="{C355434E-F3BF-4D1F-9241-042797F228FA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66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A230A580-D275-4BD9-B679-07BE41FB348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67" name="Hexágono 6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F0BA648E-7777-4E73-9328-C74B0F2AD1EC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37835740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82A1CFF-1791-4B65-A910-CF7F16BBDEF8}"/>
              </a:ext>
            </a:extLst>
          </p:cNvPr>
          <p:cNvGrpSpPr/>
          <p:nvPr/>
        </p:nvGrpSpPr>
        <p:grpSpPr>
          <a:xfrm>
            <a:off x="9893988" y="2589048"/>
            <a:ext cx="2099500" cy="2880000"/>
            <a:chOff x="8627198" y="3333606"/>
            <a:chExt cx="2099500" cy="2880000"/>
          </a:xfrm>
        </p:grpSpPr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F12431B5-E692-4023-B59A-F507FC7F798B}"/>
                </a:ext>
              </a:extLst>
            </p:cNvPr>
            <p:cNvSpPr/>
            <p:nvPr/>
          </p:nvSpPr>
          <p:spPr>
            <a:xfrm>
              <a:off x="9207498" y="3333606"/>
              <a:ext cx="15192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 - F660</a:t>
              </a: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A70DC9E-42C8-4159-B946-044D12A6F78D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33C1DEE-F4E8-4484-AD9C-E742B7A56A2C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Serviço de internet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38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1916686"/>
          </a:xfrm>
        </p:spPr>
        <p:txBody>
          <a:bodyPr>
            <a:normAutofit/>
          </a:bodyPr>
          <a:lstStyle/>
          <a:p>
            <a:r>
              <a:rPr lang="pt-BR" dirty="0"/>
              <a:t>Para o serviço de internet precisamos apenas criar uma WAN do tipo </a:t>
            </a:r>
            <a:r>
              <a:rPr lang="pt-BR" dirty="0" err="1"/>
              <a:t>PPPoE</a:t>
            </a:r>
            <a:r>
              <a:rPr lang="pt-BR" dirty="0"/>
              <a:t> no host 1, este host se atrela automaticamente as portas ETH e Wi-Fi do equipamento.</a:t>
            </a:r>
          </a:p>
          <a:p>
            <a:r>
              <a:rPr lang="pt-BR" dirty="0"/>
              <a:t>Para criar a WAN precisamos atrelar a essa o perfil de VLAN PPPOE criado anteriormente, não esquecendo de aplicar o perfil de tráfego para limitar a banda do serviço.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3121466"/>
            <a:ext cx="7199999" cy="305549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Configurando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internet 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ZXAN(config)#pon-onu-mng gpon_onu-1/3/2:1</a:t>
            </a:r>
          </a:p>
          <a:p>
            <a:pPr marL="228600"/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)#wan-ip 1 ipv4 mode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pppoe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username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badam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password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badam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</a:p>
          <a:p>
            <a:pPr marL="228600"/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-profile INTERNET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)#exit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A89AEC37-ACB8-41C0-A895-4C4805A95790}"/>
              </a:ext>
            </a:extLst>
          </p:cNvPr>
          <p:cNvGrpSpPr/>
          <p:nvPr/>
        </p:nvGrpSpPr>
        <p:grpSpPr>
          <a:xfrm>
            <a:off x="8332527" y="2589102"/>
            <a:ext cx="1377041" cy="2880000"/>
            <a:chOff x="4911451" y="3343078"/>
            <a:chExt cx="1377041" cy="2880000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A00197B4-0D5A-4D95-AD58-866CB96B5072}"/>
                </a:ext>
              </a:extLst>
            </p:cNvPr>
            <p:cNvSpPr/>
            <p:nvPr/>
          </p:nvSpPr>
          <p:spPr>
            <a:xfrm>
              <a:off x="4911451" y="3343078"/>
              <a:ext cx="8388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C320 - OLT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5153B7B-6A19-434E-A75E-727A546B9FED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1/2/1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D0FABE90-046B-47CD-8D8F-ADBFD7168BC6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DAC5967D-2F6F-4136-8BB6-83CAC6CD3869}"/>
              </a:ext>
            </a:extLst>
          </p:cNvPr>
          <p:cNvGrpSpPr/>
          <p:nvPr/>
        </p:nvGrpSpPr>
        <p:grpSpPr>
          <a:xfrm>
            <a:off x="9079505" y="3468395"/>
            <a:ext cx="1440000" cy="1579905"/>
            <a:chOff x="3265044" y="4106248"/>
            <a:chExt cx="2880000" cy="1579905"/>
          </a:xfrm>
        </p:grpSpPr>
        <p:grpSp>
          <p:nvGrpSpPr>
            <p:cNvPr id="31" name="Agrupar 30">
              <a:extLst>
                <a:ext uri="{FF2B5EF4-FFF2-40B4-BE49-F238E27FC236}">
                  <a16:creationId xmlns:a16="http://schemas.microsoft.com/office/drawing/2014/main" id="{63CC1172-8CD3-439A-9B84-5A72A04C61BA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41" name="Colchete Duplo 40">
                <a:extLst>
                  <a:ext uri="{FF2B5EF4-FFF2-40B4-BE49-F238E27FC236}">
                    <a16:creationId xmlns:a16="http://schemas.microsoft.com/office/drawing/2014/main" id="{4CF13B8A-196F-490D-9937-8997167F8487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42" name="Retângulo: Cantos Arredondados 41">
                <a:extLst>
                  <a:ext uri="{FF2B5EF4-FFF2-40B4-BE49-F238E27FC236}">
                    <a16:creationId xmlns:a16="http://schemas.microsoft.com/office/drawing/2014/main" id="{73352172-BC76-4B25-A818-D48B61C718E7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13 - IPTV</a:t>
                </a:r>
              </a:p>
            </p:txBody>
          </p:sp>
        </p:grpSp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09696161-5342-45B4-8350-866832B0D35C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39" name="Colchete Duplo 38">
                <a:extLst>
                  <a:ext uri="{FF2B5EF4-FFF2-40B4-BE49-F238E27FC236}">
                    <a16:creationId xmlns:a16="http://schemas.microsoft.com/office/drawing/2014/main" id="{377D1802-F078-4C14-B77C-872FCB315ED0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40" name="Retângulo: Cantos Arredondados 39">
                <a:extLst>
                  <a:ext uri="{FF2B5EF4-FFF2-40B4-BE49-F238E27FC236}">
                    <a16:creationId xmlns:a16="http://schemas.microsoft.com/office/drawing/2014/main" id="{94736EE2-9A21-4A0F-AA8A-278E64F007A1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12 - VOIP</a:t>
                </a:r>
              </a:p>
            </p:txBody>
          </p:sp>
        </p:grpSp>
        <p:grpSp>
          <p:nvGrpSpPr>
            <p:cNvPr id="34" name="Agrupar 33">
              <a:extLst>
                <a:ext uri="{FF2B5EF4-FFF2-40B4-BE49-F238E27FC236}">
                  <a16:creationId xmlns:a16="http://schemas.microsoft.com/office/drawing/2014/main" id="{3518089B-ABFC-4656-9C48-C801D6697CF3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36" name="Colchete Duplo 35">
                <a:extLst>
                  <a:ext uri="{FF2B5EF4-FFF2-40B4-BE49-F238E27FC236}">
                    <a16:creationId xmlns:a16="http://schemas.microsoft.com/office/drawing/2014/main" id="{DCA69C6A-3952-4FBD-B198-D2700253264A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38" name="Retângulo: Cantos Arredondados 37">
                <a:extLst>
                  <a:ext uri="{FF2B5EF4-FFF2-40B4-BE49-F238E27FC236}">
                    <a16:creationId xmlns:a16="http://schemas.microsoft.com/office/drawing/2014/main" id="{17364DC5-4641-4AF6-9E76-51D4AF923BF9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11 - DADOS</a:t>
                </a:r>
              </a:p>
            </p:txBody>
          </p:sp>
        </p:grpSp>
      </p:grpSp>
      <p:cxnSp>
        <p:nvCxnSpPr>
          <p:cNvPr id="56" name="Conector de Seta Reta 62">
            <a:extLst>
              <a:ext uri="{FF2B5EF4-FFF2-40B4-BE49-F238E27FC236}">
                <a16:creationId xmlns:a16="http://schemas.microsoft.com/office/drawing/2014/main" id="{ACD7A103-31A0-4C30-B8F2-669C06F7E017}"/>
              </a:ext>
            </a:extLst>
          </p:cNvPr>
          <p:cNvCxnSpPr>
            <a:cxnSpLocks/>
          </p:cNvCxnSpPr>
          <p:nvPr/>
        </p:nvCxnSpPr>
        <p:spPr>
          <a:xfrm>
            <a:off x="8308800" y="3650961"/>
            <a:ext cx="770400" cy="173390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: Angulado 56">
            <a:extLst>
              <a:ext uri="{FF2B5EF4-FFF2-40B4-BE49-F238E27FC236}">
                <a16:creationId xmlns:a16="http://schemas.microsoft.com/office/drawing/2014/main" id="{B40C5E03-7207-455D-A5B8-AAC41BE56987}"/>
              </a:ext>
            </a:extLst>
          </p:cNvPr>
          <p:cNvCxnSpPr>
            <a:cxnSpLocks/>
          </p:cNvCxnSpPr>
          <p:nvPr/>
        </p:nvCxnSpPr>
        <p:spPr>
          <a:xfrm>
            <a:off x="8308800" y="4725835"/>
            <a:ext cx="770400" cy="214465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Conector de Seta Reta 118">
            <a:extLst>
              <a:ext uri="{FF2B5EF4-FFF2-40B4-BE49-F238E27FC236}">
                <a16:creationId xmlns:a16="http://schemas.microsoft.com/office/drawing/2014/main" id="{B8F7EBF6-CF96-431B-AB57-D7A7B7CBEB28}"/>
              </a:ext>
            </a:extLst>
          </p:cNvPr>
          <p:cNvCxnSpPr>
            <a:cxnSpLocks/>
          </p:cNvCxnSpPr>
          <p:nvPr/>
        </p:nvCxnSpPr>
        <p:spPr>
          <a:xfrm>
            <a:off x="8319600" y="4161696"/>
            <a:ext cx="763200" cy="223376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4" name="Agrupar 43">
            <a:extLst>
              <a:ext uri="{FF2B5EF4-FFF2-40B4-BE49-F238E27FC236}">
                <a16:creationId xmlns:a16="http://schemas.microsoft.com/office/drawing/2014/main" id="{FACB0B5A-880C-4F52-A396-2DC3BE954AE4}"/>
              </a:ext>
            </a:extLst>
          </p:cNvPr>
          <p:cNvGrpSpPr/>
          <p:nvPr/>
        </p:nvGrpSpPr>
        <p:grpSpPr>
          <a:xfrm>
            <a:off x="11014224" y="4044200"/>
            <a:ext cx="540000" cy="896100"/>
            <a:chOff x="1829690" y="4712978"/>
            <a:chExt cx="927027" cy="896100"/>
          </a:xfrm>
        </p:grpSpPr>
        <p:sp>
          <p:nvSpPr>
            <p:cNvPr id="46" name="Colchete Duplo 45">
              <a:extLst>
                <a:ext uri="{FF2B5EF4-FFF2-40B4-BE49-F238E27FC236}">
                  <a16:creationId xmlns:a16="http://schemas.microsoft.com/office/drawing/2014/main" id="{6159E50A-9A1F-4313-8414-45B14EC14058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</p:txBody>
        </p:sp>
        <p:sp>
          <p:nvSpPr>
            <p:cNvPr id="47" name="Colchete Duplo 46">
              <a:extLst>
                <a:ext uri="{FF2B5EF4-FFF2-40B4-BE49-F238E27FC236}">
                  <a16:creationId xmlns:a16="http://schemas.microsoft.com/office/drawing/2014/main" id="{B61BBE7F-6101-4BF4-93F1-8C554E063058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>
              <a:prstDash val="sysDash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</p:txBody>
        </p:sp>
      </p:grpSp>
      <p:cxnSp>
        <p:nvCxnSpPr>
          <p:cNvPr id="48" name="Conector de Seta Reta 62">
            <a:extLst>
              <a:ext uri="{FF2B5EF4-FFF2-40B4-BE49-F238E27FC236}">
                <a16:creationId xmlns:a16="http://schemas.microsoft.com/office/drawing/2014/main" id="{C77F7E5F-0E0B-40E9-9EF4-CFC2AFAF4785}"/>
              </a:ext>
            </a:extLst>
          </p:cNvPr>
          <p:cNvCxnSpPr>
            <a:cxnSpLocks/>
            <a:stCxn id="38" idx="3"/>
            <a:endCxn id="69" idx="0"/>
          </p:cNvCxnSpPr>
          <p:nvPr/>
        </p:nvCxnSpPr>
        <p:spPr>
          <a:xfrm flipV="1">
            <a:off x="10519505" y="3427765"/>
            <a:ext cx="578138" cy="396586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do 48">
            <a:extLst>
              <a:ext uri="{FF2B5EF4-FFF2-40B4-BE49-F238E27FC236}">
                <a16:creationId xmlns:a16="http://schemas.microsoft.com/office/drawing/2014/main" id="{D4A5143D-711C-454D-B7FC-34059757F130}"/>
              </a:ext>
            </a:extLst>
          </p:cNvPr>
          <p:cNvCxnSpPr>
            <a:cxnSpLocks/>
            <a:stCxn id="42" idx="3"/>
            <a:endCxn id="47" idx="1"/>
          </p:cNvCxnSpPr>
          <p:nvPr/>
        </p:nvCxnSpPr>
        <p:spPr>
          <a:xfrm flipV="1">
            <a:off x="10519505" y="4760300"/>
            <a:ext cx="494719" cy="180000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Conector de Seta Reta 118">
            <a:extLst>
              <a:ext uri="{FF2B5EF4-FFF2-40B4-BE49-F238E27FC236}">
                <a16:creationId xmlns:a16="http://schemas.microsoft.com/office/drawing/2014/main" id="{2434FE2D-8E6C-477E-8AC0-7CDA32C39DE2}"/>
              </a:ext>
            </a:extLst>
          </p:cNvPr>
          <p:cNvCxnSpPr>
            <a:cxnSpLocks/>
            <a:stCxn id="40" idx="3"/>
            <a:endCxn id="46" idx="1"/>
          </p:cNvCxnSpPr>
          <p:nvPr/>
        </p:nvCxnSpPr>
        <p:spPr>
          <a:xfrm flipV="1">
            <a:off x="10519505" y="4224200"/>
            <a:ext cx="494719" cy="160872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0FDB3D3B-2446-48DD-A54C-7A75B8D30352}"/>
              </a:ext>
            </a:extLst>
          </p:cNvPr>
          <p:cNvGrpSpPr/>
          <p:nvPr/>
        </p:nvGrpSpPr>
        <p:grpSpPr>
          <a:xfrm rot="10800000">
            <a:off x="11850006" y="3306245"/>
            <a:ext cx="181294" cy="1444950"/>
            <a:chOff x="2070100" y="3740053"/>
            <a:chExt cx="362588" cy="1444950"/>
          </a:xfrm>
        </p:grpSpPr>
        <p:sp>
          <p:nvSpPr>
            <p:cNvPr id="51" name="Retângulo: Cantos Superiores Arredondados 50">
              <a:extLst>
                <a:ext uri="{FF2B5EF4-FFF2-40B4-BE49-F238E27FC236}">
                  <a16:creationId xmlns:a16="http://schemas.microsoft.com/office/drawing/2014/main" id="{21C9E5E4-5772-49E6-9AC7-CC8EA6156C52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52" name="Retângulo: Cantos Superiores Arredondados 51">
              <a:extLst>
                <a:ext uri="{FF2B5EF4-FFF2-40B4-BE49-F238E27FC236}">
                  <a16:creationId xmlns:a16="http://schemas.microsoft.com/office/drawing/2014/main" id="{A568FD09-510E-4B71-A5D5-8FF2B543390A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53" name="Retângulo: Cantos Superiores Arredondados 52">
              <a:extLst>
                <a:ext uri="{FF2B5EF4-FFF2-40B4-BE49-F238E27FC236}">
                  <a16:creationId xmlns:a16="http://schemas.microsoft.com/office/drawing/2014/main" id="{67C33C7C-BC31-4D37-ABC9-1552379CF90E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54" name="Retângulo: Cantos Superiores Arredondados 53">
              <a:extLst>
                <a:ext uri="{FF2B5EF4-FFF2-40B4-BE49-F238E27FC236}">
                  <a16:creationId xmlns:a16="http://schemas.microsoft.com/office/drawing/2014/main" id="{6C5E535F-E54E-4337-AE95-C04BF9EAF4A1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55" name="Retângulo: Cantos Superiores Arredondados 54">
            <a:extLst>
              <a:ext uri="{FF2B5EF4-FFF2-40B4-BE49-F238E27FC236}">
                <a16:creationId xmlns:a16="http://schemas.microsoft.com/office/drawing/2014/main" id="{D75692C4-38EF-4260-BBE6-9B47F482F1A8}"/>
              </a:ext>
            </a:extLst>
          </p:cNvPr>
          <p:cNvSpPr>
            <a:spLocks/>
          </p:cNvSpPr>
          <p:nvPr/>
        </p:nvSpPr>
        <p:spPr>
          <a:xfrm rot="16200000">
            <a:off x="11670006" y="2853459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59" name="Agrupar 58">
            <a:extLst>
              <a:ext uri="{FF2B5EF4-FFF2-40B4-BE49-F238E27FC236}">
                <a16:creationId xmlns:a16="http://schemas.microsoft.com/office/drawing/2014/main" id="{53362A99-28AE-4C69-BA9B-9278C95DF3B5}"/>
              </a:ext>
            </a:extLst>
          </p:cNvPr>
          <p:cNvGrpSpPr/>
          <p:nvPr/>
        </p:nvGrpSpPr>
        <p:grpSpPr>
          <a:xfrm rot="10800000">
            <a:off x="11850006" y="4857207"/>
            <a:ext cx="180000" cy="461099"/>
            <a:chOff x="2070100" y="3844604"/>
            <a:chExt cx="360000" cy="461099"/>
          </a:xfrm>
        </p:grpSpPr>
        <p:sp>
          <p:nvSpPr>
            <p:cNvPr id="60" name="Retângulo: Cantos Superiores Arredondados 59">
              <a:extLst>
                <a:ext uri="{FF2B5EF4-FFF2-40B4-BE49-F238E27FC236}">
                  <a16:creationId xmlns:a16="http://schemas.microsoft.com/office/drawing/2014/main" id="{7CE1391E-FFBC-484F-B03F-D018BA5EAD13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61" name="Retângulo: Cantos Superiores Arredondados 60">
              <a:extLst>
                <a:ext uri="{FF2B5EF4-FFF2-40B4-BE49-F238E27FC236}">
                  <a16:creationId xmlns:a16="http://schemas.microsoft.com/office/drawing/2014/main" id="{BB6F7A7B-0960-4567-A45E-B695A565ED89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571A6C1F-7951-48F2-90DC-85BE8927B492}"/>
              </a:ext>
            </a:extLst>
          </p:cNvPr>
          <p:cNvGrpSpPr/>
          <p:nvPr/>
        </p:nvGrpSpPr>
        <p:grpSpPr>
          <a:xfrm>
            <a:off x="11457643" y="2943459"/>
            <a:ext cx="393657" cy="1278086"/>
            <a:chOff x="14800598" y="3015196"/>
            <a:chExt cx="393657" cy="1231537"/>
          </a:xfrm>
        </p:grpSpPr>
        <p:cxnSp>
          <p:nvCxnSpPr>
            <p:cNvPr id="63" name="Conector reto 62">
              <a:extLst>
                <a:ext uri="{FF2B5EF4-FFF2-40B4-BE49-F238E27FC236}">
                  <a16:creationId xmlns:a16="http://schemas.microsoft.com/office/drawing/2014/main" id="{F495F5C7-6F8C-4DD9-B07A-6BC1F434F458}"/>
                </a:ext>
              </a:extLst>
            </p:cNvPr>
            <p:cNvCxnSpPr>
              <a:cxnSpLocks/>
              <a:stCxn id="54" idx="3"/>
              <a:endCxn id="69" idx="2"/>
            </p:cNvCxnSpPr>
            <p:nvPr/>
          </p:nvCxnSpPr>
          <p:spPr>
            <a:xfrm flipH="1" flipV="1">
              <a:off x="14800598" y="3481863"/>
              <a:ext cx="392363" cy="21661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5" name="Conector reto 64">
              <a:extLst>
                <a:ext uri="{FF2B5EF4-FFF2-40B4-BE49-F238E27FC236}">
                  <a16:creationId xmlns:a16="http://schemas.microsoft.com/office/drawing/2014/main" id="{7EA8F11F-ABDD-4E3A-BF7E-1959FA086501}"/>
                </a:ext>
              </a:extLst>
            </p:cNvPr>
            <p:cNvCxnSpPr>
              <a:cxnSpLocks/>
              <a:stCxn id="52" idx="3"/>
              <a:endCxn id="69" idx="2"/>
            </p:cNvCxnSpPr>
            <p:nvPr/>
          </p:nvCxnSpPr>
          <p:spPr>
            <a:xfrm flipH="1" flipV="1">
              <a:off x="14800598" y="3481863"/>
              <a:ext cx="393657" cy="76487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6" name="Conector reto 65">
              <a:extLst>
                <a:ext uri="{FF2B5EF4-FFF2-40B4-BE49-F238E27FC236}">
                  <a16:creationId xmlns:a16="http://schemas.microsoft.com/office/drawing/2014/main" id="{5FB94876-5D05-48CA-B898-ACE104A27849}"/>
                </a:ext>
              </a:extLst>
            </p:cNvPr>
            <p:cNvCxnSpPr>
              <a:cxnSpLocks/>
              <a:stCxn id="55" idx="3"/>
              <a:endCxn id="69" idx="2"/>
            </p:cNvCxnSpPr>
            <p:nvPr/>
          </p:nvCxnSpPr>
          <p:spPr>
            <a:xfrm flipH="1">
              <a:off x="14800598" y="3015196"/>
              <a:ext cx="392363" cy="466667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7" name="Conector reto 66">
              <a:extLst>
                <a:ext uri="{FF2B5EF4-FFF2-40B4-BE49-F238E27FC236}">
                  <a16:creationId xmlns:a16="http://schemas.microsoft.com/office/drawing/2014/main" id="{A65ECAC9-7ED2-411E-878A-7342C7BB7A1E}"/>
                </a:ext>
              </a:extLst>
            </p:cNvPr>
            <p:cNvCxnSpPr>
              <a:cxnSpLocks/>
              <a:stCxn id="53" idx="3"/>
              <a:endCxn id="69" idx="2"/>
            </p:cNvCxnSpPr>
            <p:nvPr/>
          </p:nvCxnSpPr>
          <p:spPr>
            <a:xfrm flipH="1" flipV="1">
              <a:off x="14800598" y="3481863"/>
              <a:ext cx="392363" cy="393266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69" name="Colchete Duplo 68">
            <a:extLst>
              <a:ext uri="{FF2B5EF4-FFF2-40B4-BE49-F238E27FC236}">
                <a16:creationId xmlns:a16="http://schemas.microsoft.com/office/drawing/2014/main" id="{5F0BC6FE-16B9-4F4D-844B-6930B99C7652}"/>
              </a:ext>
            </a:extLst>
          </p:cNvPr>
          <p:cNvSpPr/>
          <p:nvPr/>
        </p:nvSpPr>
        <p:spPr>
          <a:xfrm rot="16200000">
            <a:off x="10791954" y="3247765"/>
            <a:ext cx="971378" cy="360000"/>
          </a:xfrm>
          <a:prstGeom prst="bracketPair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sz="1100" dirty="0"/>
              <a:t>WAN PPPOE</a:t>
            </a:r>
            <a:br>
              <a:rPr lang="pt-BR" sz="1100" dirty="0"/>
            </a:br>
            <a:r>
              <a:rPr lang="pt-BR" sz="1100" dirty="0"/>
              <a:t>VLAN 1000</a:t>
            </a:r>
          </a:p>
        </p:txBody>
      </p:sp>
      <p:cxnSp>
        <p:nvCxnSpPr>
          <p:cNvPr id="74" name="Conector reto 73">
            <a:extLst>
              <a:ext uri="{FF2B5EF4-FFF2-40B4-BE49-F238E27FC236}">
                <a16:creationId xmlns:a16="http://schemas.microsoft.com/office/drawing/2014/main" id="{61164C49-79DF-484D-B1B8-B76484B03561}"/>
              </a:ext>
            </a:extLst>
          </p:cNvPr>
          <p:cNvCxnSpPr>
            <a:cxnSpLocks/>
            <a:stCxn id="51" idx="3"/>
            <a:endCxn id="69" idx="2"/>
          </p:cNvCxnSpPr>
          <p:nvPr/>
        </p:nvCxnSpPr>
        <p:spPr>
          <a:xfrm flipH="1" flipV="1">
            <a:off x="11457643" y="3427765"/>
            <a:ext cx="393657" cy="117943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grpSp>
        <p:nvGrpSpPr>
          <p:cNvPr id="64" name="Agrupar 63">
            <a:extLst>
              <a:ext uri="{FF2B5EF4-FFF2-40B4-BE49-F238E27FC236}">
                <a16:creationId xmlns:a16="http://schemas.microsoft.com/office/drawing/2014/main" id="{4087DE85-DD47-478F-A668-FC86640E9246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68" name="Grupo 95">
              <a:extLst>
                <a:ext uri="{FF2B5EF4-FFF2-40B4-BE49-F238E27FC236}">
                  <a16:creationId xmlns:a16="http://schemas.microsoft.com/office/drawing/2014/main" id="{1E598505-EBF2-43C1-BEAD-59653F180EE8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73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3D8341E6-543F-4438-8861-9C845ED62848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75" name="Hexágono 74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CD8003BD-C77A-4849-AF25-1F3381F3AC4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70" name="Grupo 95">
              <a:extLst>
                <a:ext uri="{FF2B5EF4-FFF2-40B4-BE49-F238E27FC236}">
                  <a16:creationId xmlns:a16="http://schemas.microsoft.com/office/drawing/2014/main" id="{FC0EBB42-C578-41B2-B601-2511A66C159B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71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5F45F3DE-D897-465A-85FB-E729D9AABB7B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72" name="Hexágono 71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42FAA20D-B521-4659-AE6A-BC1377DB0C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297093523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82A1CFF-1791-4B65-A910-CF7F16BBDEF8}"/>
              </a:ext>
            </a:extLst>
          </p:cNvPr>
          <p:cNvGrpSpPr/>
          <p:nvPr/>
        </p:nvGrpSpPr>
        <p:grpSpPr>
          <a:xfrm>
            <a:off x="9893988" y="2589048"/>
            <a:ext cx="2099500" cy="2880000"/>
            <a:chOff x="8627198" y="3333606"/>
            <a:chExt cx="2099500" cy="2880000"/>
          </a:xfrm>
        </p:grpSpPr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F12431B5-E692-4023-B59A-F507FC7F798B}"/>
                </a:ext>
              </a:extLst>
            </p:cNvPr>
            <p:cNvSpPr/>
            <p:nvPr/>
          </p:nvSpPr>
          <p:spPr>
            <a:xfrm>
              <a:off x="9207498" y="3333606"/>
              <a:ext cx="15192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 - F660</a:t>
              </a: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A70DC9E-42C8-4159-B946-044D12A6F78D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33C1DEE-F4E8-4484-AD9C-E742B7A56A2C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Serviço de voz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39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2280856"/>
          </a:xfrm>
        </p:spPr>
        <p:txBody>
          <a:bodyPr>
            <a:normAutofit/>
          </a:bodyPr>
          <a:lstStyle/>
          <a:p>
            <a:r>
              <a:rPr lang="pt-BR" dirty="0"/>
              <a:t>Para o serviço de voz precisamos apenas criar uma WAN VOIP do tipo DHCP no host 2, esta se atrela automaticamente as portas POTS, utilizamos também o perfil de VLAN VOIP já criado.</a:t>
            </a:r>
          </a:p>
          <a:p>
            <a:r>
              <a:rPr lang="pt-BR" dirty="0"/>
              <a:t>Neste passo também configuramos o tipo de funcionamento do serviço VOIP no equipamento e aplicamos o perfil SIP criado.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3485636"/>
            <a:ext cx="7199999" cy="2691328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Configurando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voz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/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pon-onu-mng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gpon-onu-1/3/1:1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gpon-onu-mng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1/2/1:1)#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voip-ip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mode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dhcp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-profile VOIP host 2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gpon-onu-mng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1/2/1:1)#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voip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 protocol sip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)#sip-service  pots_0/1 profile SIP-VOIP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userid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200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username 200 password 200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LAB_C320(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gpon-onu-mng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1/2/1:1)#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A89AEC37-ACB8-41C0-A895-4C4805A95790}"/>
              </a:ext>
            </a:extLst>
          </p:cNvPr>
          <p:cNvGrpSpPr/>
          <p:nvPr/>
        </p:nvGrpSpPr>
        <p:grpSpPr>
          <a:xfrm>
            <a:off x="8332527" y="2589102"/>
            <a:ext cx="1377041" cy="2880000"/>
            <a:chOff x="4911451" y="3343078"/>
            <a:chExt cx="1377041" cy="2880000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A00197B4-0D5A-4D95-AD58-866CB96B5072}"/>
                </a:ext>
              </a:extLst>
            </p:cNvPr>
            <p:cNvSpPr/>
            <p:nvPr/>
          </p:nvSpPr>
          <p:spPr>
            <a:xfrm>
              <a:off x="4911451" y="3343078"/>
              <a:ext cx="8388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C320 - OLT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5153B7B-6A19-434E-A75E-727A546B9FED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1/2/1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D0FABE90-046B-47CD-8D8F-ADBFD7168BC6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DAC5967D-2F6F-4136-8BB6-83CAC6CD3869}"/>
              </a:ext>
            </a:extLst>
          </p:cNvPr>
          <p:cNvGrpSpPr/>
          <p:nvPr/>
        </p:nvGrpSpPr>
        <p:grpSpPr>
          <a:xfrm>
            <a:off x="9079505" y="3468395"/>
            <a:ext cx="1440000" cy="1579905"/>
            <a:chOff x="3265044" y="4106248"/>
            <a:chExt cx="2880000" cy="1579905"/>
          </a:xfrm>
        </p:grpSpPr>
        <p:grpSp>
          <p:nvGrpSpPr>
            <p:cNvPr id="31" name="Agrupar 30">
              <a:extLst>
                <a:ext uri="{FF2B5EF4-FFF2-40B4-BE49-F238E27FC236}">
                  <a16:creationId xmlns:a16="http://schemas.microsoft.com/office/drawing/2014/main" id="{63CC1172-8CD3-439A-9B84-5A72A04C61BA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41" name="Colchete Duplo 40">
                <a:extLst>
                  <a:ext uri="{FF2B5EF4-FFF2-40B4-BE49-F238E27FC236}">
                    <a16:creationId xmlns:a16="http://schemas.microsoft.com/office/drawing/2014/main" id="{4CF13B8A-196F-490D-9937-8997167F8487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42" name="Retângulo: Cantos Arredondados 41">
                <a:extLst>
                  <a:ext uri="{FF2B5EF4-FFF2-40B4-BE49-F238E27FC236}">
                    <a16:creationId xmlns:a16="http://schemas.microsoft.com/office/drawing/2014/main" id="{73352172-BC76-4B25-A818-D48B61C718E7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3 - IPTV</a:t>
                </a:r>
              </a:p>
            </p:txBody>
          </p:sp>
        </p:grpSp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09696161-5342-45B4-8350-866832B0D35C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39" name="Colchete Duplo 38">
                <a:extLst>
                  <a:ext uri="{FF2B5EF4-FFF2-40B4-BE49-F238E27FC236}">
                    <a16:creationId xmlns:a16="http://schemas.microsoft.com/office/drawing/2014/main" id="{377D1802-F078-4C14-B77C-872FCB315ED0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40" name="Retângulo: Cantos Arredondados 39">
                <a:extLst>
                  <a:ext uri="{FF2B5EF4-FFF2-40B4-BE49-F238E27FC236}">
                    <a16:creationId xmlns:a16="http://schemas.microsoft.com/office/drawing/2014/main" id="{94736EE2-9A21-4A0F-AA8A-278E64F007A1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2 - VOIP</a:t>
                </a:r>
              </a:p>
            </p:txBody>
          </p:sp>
        </p:grpSp>
        <p:grpSp>
          <p:nvGrpSpPr>
            <p:cNvPr id="34" name="Agrupar 33">
              <a:extLst>
                <a:ext uri="{FF2B5EF4-FFF2-40B4-BE49-F238E27FC236}">
                  <a16:creationId xmlns:a16="http://schemas.microsoft.com/office/drawing/2014/main" id="{3518089B-ABFC-4656-9C48-C801D6697CF3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36" name="Colchete Duplo 35">
                <a:extLst>
                  <a:ext uri="{FF2B5EF4-FFF2-40B4-BE49-F238E27FC236}">
                    <a16:creationId xmlns:a16="http://schemas.microsoft.com/office/drawing/2014/main" id="{DCA69C6A-3952-4FBD-B198-D2700253264A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38" name="Retângulo: Cantos Arredondados 37">
                <a:extLst>
                  <a:ext uri="{FF2B5EF4-FFF2-40B4-BE49-F238E27FC236}">
                    <a16:creationId xmlns:a16="http://schemas.microsoft.com/office/drawing/2014/main" id="{17364DC5-4641-4AF6-9E76-51D4AF923BF9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1 - DADOS</a:t>
                </a:r>
              </a:p>
            </p:txBody>
          </p:sp>
        </p:grpSp>
      </p:grpSp>
      <p:cxnSp>
        <p:nvCxnSpPr>
          <p:cNvPr id="56" name="Conector de Seta Reta 62">
            <a:extLst>
              <a:ext uri="{FF2B5EF4-FFF2-40B4-BE49-F238E27FC236}">
                <a16:creationId xmlns:a16="http://schemas.microsoft.com/office/drawing/2014/main" id="{ACD7A103-31A0-4C30-B8F2-669C06F7E017}"/>
              </a:ext>
            </a:extLst>
          </p:cNvPr>
          <p:cNvCxnSpPr>
            <a:cxnSpLocks/>
          </p:cNvCxnSpPr>
          <p:nvPr/>
        </p:nvCxnSpPr>
        <p:spPr>
          <a:xfrm>
            <a:off x="8308800" y="3650961"/>
            <a:ext cx="770400" cy="173390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: Angulado 56">
            <a:extLst>
              <a:ext uri="{FF2B5EF4-FFF2-40B4-BE49-F238E27FC236}">
                <a16:creationId xmlns:a16="http://schemas.microsoft.com/office/drawing/2014/main" id="{B40C5E03-7207-455D-A5B8-AAC41BE56987}"/>
              </a:ext>
            </a:extLst>
          </p:cNvPr>
          <p:cNvCxnSpPr>
            <a:cxnSpLocks/>
          </p:cNvCxnSpPr>
          <p:nvPr/>
        </p:nvCxnSpPr>
        <p:spPr>
          <a:xfrm>
            <a:off x="8308800" y="4725835"/>
            <a:ext cx="770400" cy="214465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Conector de Seta Reta 118">
            <a:extLst>
              <a:ext uri="{FF2B5EF4-FFF2-40B4-BE49-F238E27FC236}">
                <a16:creationId xmlns:a16="http://schemas.microsoft.com/office/drawing/2014/main" id="{B8F7EBF6-CF96-431B-AB57-D7A7B7CBEB28}"/>
              </a:ext>
            </a:extLst>
          </p:cNvPr>
          <p:cNvCxnSpPr>
            <a:cxnSpLocks/>
          </p:cNvCxnSpPr>
          <p:nvPr/>
        </p:nvCxnSpPr>
        <p:spPr>
          <a:xfrm>
            <a:off x="8319600" y="4161696"/>
            <a:ext cx="763200" cy="223376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47" name="Colchete Duplo 46">
            <a:extLst>
              <a:ext uri="{FF2B5EF4-FFF2-40B4-BE49-F238E27FC236}">
                <a16:creationId xmlns:a16="http://schemas.microsoft.com/office/drawing/2014/main" id="{B61BBE7F-6101-4BF4-93F1-8C554E063058}"/>
              </a:ext>
            </a:extLst>
          </p:cNvPr>
          <p:cNvSpPr/>
          <p:nvPr/>
        </p:nvSpPr>
        <p:spPr>
          <a:xfrm>
            <a:off x="11014224" y="5012100"/>
            <a:ext cx="540000" cy="360000"/>
          </a:xfrm>
          <a:prstGeom prst="bracketPair">
            <a:avLst/>
          </a:prstGeom>
          <a:solidFill>
            <a:schemeClr val="accent6">
              <a:lumMod val="20000"/>
              <a:lumOff val="80000"/>
            </a:schemeClr>
          </a:solidFill>
          <a:ln>
            <a:prstDash val="sysDash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sz="1100" dirty="0"/>
              <a:t>VLAN 1005</a:t>
            </a:r>
          </a:p>
        </p:txBody>
      </p:sp>
      <p:cxnSp>
        <p:nvCxnSpPr>
          <p:cNvPr id="48" name="Conector de Seta Reta 62">
            <a:extLst>
              <a:ext uri="{FF2B5EF4-FFF2-40B4-BE49-F238E27FC236}">
                <a16:creationId xmlns:a16="http://schemas.microsoft.com/office/drawing/2014/main" id="{C77F7E5F-0E0B-40E9-9EF4-CFC2AFAF4785}"/>
              </a:ext>
            </a:extLst>
          </p:cNvPr>
          <p:cNvCxnSpPr>
            <a:cxnSpLocks/>
            <a:stCxn id="38" idx="3"/>
            <a:endCxn id="69" idx="0"/>
          </p:cNvCxnSpPr>
          <p:nvPr/>
        </p:nvCxnSpPr>
        <p:spPr>
          <a:xfrm flipV="1">
            <a:off x="10519505" y="3300765"/>
            <a:ext cx="578138" cy="523586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do 48">
            <a:extLst>
              <a:ext uri="{FF2B5EF4-FFF2-40B4-BE49-F238E27FC236}">
                <a16:creationId xmlns:a16="http://schemas.microsoft.com/office/drawing/2014/main" id="{D4A5143D-711C-454D-B7FC-34059757F130}"/>
              </a:ext>
            </a:extLst>
          </p:cNvPr>
          <p:cNvCxnSpPr>
            <a:cxnSpLocks/>
            <a:stCxn id="42" idx="3"/>
            <a:endCxn id="47" idx="1"/>
          </p:cNvCxnSpPr>
          <p:nvPr/>
        </p:nvCxnSpPr>
        <p:spPr>
          <a:xfrm>
            <a:off x="10519505" y="4940300"/>
            <a:ext cx="494719" cy="251800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Conector de Seta Reta 118">
            <a:extLst>
              <a:ext uri="{FF2B5EF4-FFF2-40B4-BE49-F238E27FC236}">
                <a16:creationId xmlns:a16="http://schemas.microsoft.com/office/drawing/2014/main" id="{2434FE2D-8E6C-477E-8AC0-7CDA32C39DE2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10519505" y="4224200"/>
            <a:ext cx="494719" cy="160872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0FDB3D3B-2446-48DD-A54C-7A75B8D30352}"/>
              </a:ext>
            </a:extLst>
          </p:cNvPr>
          <p:cNvGrpSpPr/>
          <p:nvPr/>
        </p:nvGrpSpPr>
        <p:grpSpPr>
          <a:xfrm rot="10800000">
            <a:off x="11850006" y="3306245"/>
            <a:ext cx="181294" cy="1444950"/>
            <a:chOff x="2070100" y="3740053"/>
            <a:chExt cx="362588" cy="1444950"/>
          </a:xfrm>
        </p:grpSpPr>
        <p:sp>
          <p:nvSpPr>
            <p:cNvPr id="51" name="Retângulo: Cantos Superiores Arredondados 50">
              <a:extLst>
                <a:ext uri="{FF2B5EF4-FFF2-40B4-BE49-F238E27FC236}">
                  <a16:creationId xmlns:a16="http://schemas.microsoft.com/office/drawing/2014/main" id="{21C9E5E4-5772-49E6-9AC7-CC8EA6156C52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52" name="Retângulo: Cantos Superiores Arredondados 51">
              <a:extLst>
                <a:ext uri="{FF2B5EF4-FFF2-40B4-BE49-F238E27FC236}">
                  <a16:creationId xmlns:a16="http://schemas.microsoft.com/office/drawing/2014/main" id="{A568FD09-510E-4B71-A5D5-8FF2B543390A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53" name="Retângulo: Cantos Superiores Arredondados 52">
              <a:extLst>
                <a:ext uri="{FF2B5EF4-FFF2-40B4-BE49-F238E27FC236}">
                  <a16:creationId xmlns:a16="http://schemas.microsoft.com/office/drawing/2014/main" id="{67C33C7C-BC31-4D37-ABC9-1552379CF90E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54" name="Retângulo: Cantos Superiores Arredondados 53">
              <a:extLst>
                <a:ext uri="{FF2B5EF4-FFF2-40B4-BE49-F238E27FC236}">
                  <a16:creationId xmlns:a16="http://schemas.microsoft.com/office/drawing/2014/main" id="{6C5E535F-E54E-4337-AE95-C04BF9EAF4A1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55" name="Retângulo: Cantos Superiores Arredondados 54">
            <a:extLst>
              <a:ext uri="{FF2B5EF4-FFF2-40B4-BE49-F238E27FC236}">
                <a16:creationId xmlns:a16="http://schemas.microsoft.com/office/drawing/2014/main" id="{D75692C4-38EF-4260-BBE6-9B47F482F1A8}"/>
              </a:ext>
            </a:extLst>
          </p:cNvPr>
          <p:cNvSpPr>
            <a:spLocks/>
          </p:cNvSpPr>
          <p:nvPr/>
        </p:nvSpPr>
        <p:spPr>
          <a:xfrm rot="16200000">
            <a:off x="11670006" y="2853459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59" name="Agrupar 58">
            <a:extLst>
              <a:ext uri="{FF2B5EF4-FFF2-40B4-BE49-F238E27FC236}">
                <a16:creationId xmlns:a16="http://schemas.microsoft.com/office/drawing/2014/main" id="{53362A99-28AE-4C69-BA9B-9278C95DF3B5}"/>
              </a:ext>
            </a:extLst>
          </p:cNvPr>
          <p:cNvGrpSpPr/>
          <p:nvPr/>
        </p:nvGrpSpPr>
        <p:grpSpPr>
          <a:xfrm rot="10800000">
            <a:off x="11850006" y="4857207"/>
            <a:ext cx="180000" cy="461099"/>
            <a:chOff x="2070100" y="3844604"/>
            <a:chExt cx="360000" cy="461099"/>
          </a:xfrm>
        </p:grpSpPr>
        <p:sp>
          <p:nvSpPr>
            <p:cNvPr id="60" name="Retângulo: Cantos Superiores Arredondados 59">
              <a:extLst>
                <a:ext uri="{FF2B5EF4-FFF2-40B4-BE49-F238E27FC236}">
                  <a16:creationId xmlns:a16="http://schemas.microsoft.com/office/drawing/2014/main" id="{7CE1391E-FFBC-484F-B03F-D018BA5EAD13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61" name="Retângulo: Cantos Superiores Arredondados 60">
              <a:extLst>
                <a:ext uri="{FF2B5EF4-FFF2-40B4-BE49-F238E27FC236}">
                  <a16:creationId xmlns:a16="http://schemas.microsoft.com/office/drawing/2014/main" id="{BB6F7A7B-0960-4567-A45E-B695A565ED89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571A6C1F-7951-48F2-90DC-85BE8927B492}"/>
              </a:ext>
            </a:extLst>
          </p:cNvPr>
          <p:cNvGrpSpPr/>
          <p:nvPr/>
        </p:nvGrpSpPr>
        <p:grpSpPr>
          <a:xfrm>
            <a:off x="11457643" y="2943459"/>
            <a:ext cx="393657" cy="1278086"/>
            <a:chOff x="14800598" y="3015196"/>
            <a:chExt cx="393657" cy="1231537"/>
          </a:xfrm>
        </p:grpSpPr>
        <p:cxnSp>
          <p:nvCxnSpPr>
            <p:cNvPr id="63" name="Conector reto 62">
              <a:extLst>
                <a:ext uri="{FF2B5EF4-FFF2-40B4-BE49-F238E27FC236}">
                  <a16:creationId xmlns:a16="http://schemas.microsoft.com/office/drawing/2014/main" id="{F495F5C7-6F8C-4DD9-B07A-6BC1F434F458}"/>
                </a:ext>
              </a:extLst>
            </p:cNvPr>
            <p:cNvCxnSpPr>
              <a:cxnSpLocks/>
              <a:stCxn id="54" idx="3"/>
              <a:endCxn id="69" idx="2"/>
            </p:cNvCxnSpPr>
            <p:nvPr/>
          </p:nvCxnSpPr>
          <p:spPr>
            <a:xfrm flipH="1" flipV="1">
              <a:off x="14800598" y="3359489"/>
              <a:ext cx="392363" cy="144036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5" name="Conector reto 64">
              <a:extLst>
                <a:ext uri="{FF2B5EF4-FFF2-40B4-BE49-F238E27FC236}">
                  <a16:creationId xmlns:a16="http://schemas.microsoft.com/office/drawing/2014/main" id="{7EA8F11F-ABDD-4E3A-BF7E-1959FA086501}"/>
                </a:ext>
              </a:extLst>
            </p:cNvPr>
            <p:cNvCxnSpPr>
              <a:cxnSpLocks/>
              <a:stCxn id="52" idx="3"/>
              <a:endCxn id="69" idx="2"/>
            </p:cNvCxnSpPr>
            <p:nvPr/>
          </p:nvCxnSpPr>
          <p:spPr>
            <a:xfrm flipH="1" flipV="1">
              <a:off x="14800598" y="3359489"/>
              <a:ext cx="393657" cy="88724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6" name="Conector reto 65">
              <a:extLst>
                <a:ext uri="{FF2B5EF4-FFF2-40B4-BE49-F238E27FC236}">
                  <a16:creationId xmlns:a16="http://schemas.microsoft.com/office/drawing/2014/main" id="{5FB94876-5D05-48CA-B898-ACE104A27849}"/>
                </a:ext>
              </a:extLst>
            </p:cNvPr>
            <p:cNvCxnSpPr>
              <a:cxnSpLocks/>
              <a:stCxn id="55" idx="3"/>
              <a:endCxn id="69" idx="2"/>
            </p:cNvCxnSpPr>
            <p:nvPr/>
          </p:nvCxnSpPr>
          <p:spPr>
            <a:xfrm flipH="1">
              <a:off x="14800598" y="3015196"/>
              <a:ext cx="392363" cy="344293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7" name="Conector reto 66">
              <a:extLst>
                <a:ext uri="{FF2B5EF4-FFF2-40B4-BE49-F238E27FC236}">
                  <a16:creationId xmlns:a16="http://schemas.microsoft.com/office/drawing/2014/main" id="{A65ECAC9-7ED2-411E-878A-7342C7BB7A1E}"/>
                </a:ext>
              </a:extLst>
            </p:cNvPr>
            <p:cNvCxnSpPr>
              <a:cxnSpLocks/>
              <a:stCxn id="53" idx="3"/>
              <a:endCxn id="69" idx="2"/>
            </p:cNvCxnSpPr>
            <p:nvPr/>
          </p:nvCxnSpPr>
          <p:spPr>
            <a:xfrm flipH="1" flipV="1">
              <a:off x="14800598" y="3359489"/>
              <a:ext cx="392363" cy="51564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69" name="Colchete Duplo 68">
            <a:extLst>
              <a:ext uri="{FF2B5EF4-FFF2-40B4-BE49-F238E27FC236}">
                <a16:creationId xmlns:a16="http://schemas.microsoft.com/office/drawing/2014/main" id="{5F0BC6FE-16B9-4F4D-844B-6930B99C7652}"/>
              </a:ext>
            </a:extLst>
          </p:cNvPr>
          <p:cNvSpPr/>
          <p:nvPr/>
        </p:nvSpPr>
        <p:spPr>
          <a:xfrm rot="16200000">
            <a:off x="10791954" y="3120765"/>
            <a:ext cx="971378" cy="360000"/>
          </a:xfrm>
          <a:prstGeom prst="bracketPair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sz="1100" dirty="0"/>
              <a:t>WAN PPPOE</a:t>
            </a:r>
            <a:br>
              <a:rPr lang="pt-BR" sz="1100" dirty="0"/>
            </a:br>
            <a:r>
              <a:rPr lang="pt-BR" sz="1100" dirty="0"/>
              <a:t>VLAN 1000</a:t>
            </a:r>
          </a:p>
        </p:txBody>
      </p:sp>
      <p:cxnSp>
        <p:nvCxnSpPr>
          <p:cNvPr id="74" name="Conector reto 73">
            <a:extLst>
              <a:ext uri="{FF2B5EF4-FFF2-40B4-BE49-F238E27FC236}">
                <a16:creationId xmlns:a16="http://schemas.microsoft.com/office/drawing/2014/main" id="{61164C49-79DF-484D-B1B8-B76484B03561}"/>
              </a:ext>
            </a:extLst>
          </p:cNvPr>
          <p:cNvCxnSpPr>
            <a:cxnSpLocks/>
            <a:stCxn id="51" idx="3"/>
            <a:endCxn id="69" idx="2"/>
          </p:cNvCxnSpPr>
          <p:nvPr/>
        </p:nvCxnSpPr>
        <p:spPr>
          <a:xfrm flipH="1" flipV="1">
            <a:off x="11457643" y="3300765"/>
            <a:ext cx="393657" cy="130643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0" name="Conector reto 69">
            <a:extLst>
              <a:ext uri="{FF2B5EF4-FFF2-40B4-BE49-F238E27FC236}">
                <a16:creationId xmlns:a16="http://schemas.microsoft.com/office/drawing/2014/main" id="{3DC07AD1-FB39-49E8-AF53-8CB87B7FA94B}"/>
              </a:ext>
            </a:extLst>
          </p:cNvPr>
          <p:cNvCxnSpPr>
            <a:cxnSpLocks/>
            <a:stCxn id="61" idx="3"/>
            <a:endCxn id="77" idx="2"/>
          </p:cNvCxnSpPr>
          <p:nvPr/>
        </p:nvCxnSpPr>
        <p:spPr>
          <a:xfrm flipH="1" flipV="1">
            <a:off x="11457643" y="4407946"/>
            <a:ext cx="392363" cy="53926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7" name="Colchete Duplo 76">
            <a:extLst>
              <a:ext uri="{FF2B5EF4-FFF2-40B4-BE49-F238E27FC236}">
                <a16:creationId xmlns:a16="http://schemas.microsoft.com/office/drawing/2014/main" id="{80C66D3B-BA31-46F0-8BE5-8FEF612ABE55}"/>
              </a:ext>
            </a:extLst>
          </p:cNvPr>
          <p:cNvSpPr/>
          <p:nvPr/>
        </p:nvSpPr>
        <p:spPr>
          <a:xfrm rot="16200000">
            <a:off x="10809643" y="4227946"/>
            <a:ext cx="936000" cy="360000"/>
          </a:xfrm>
          <a:prstGeom prst="bracketPair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sz="1100" dirty="0"/>
              <a:t>WAN DHCP</a:t>
            </a:r>
            <a:br>
              <a:rPr lang="pt-BR" sz="1100" dirty="0"/>
            </a:br>
            <a:r>
              <a:rPr lang="pt-BR" sz="1100" dirty="0"/>
              <a:t>VLAN 50</a:t>
            </a:r>
          </a:p>
        </p:txBody>
      </p:sp>
      <p:grpSp>
        <p:nvGrpSpPr>
          <p:cNvPr id="64" name="Agrupar 63">
            <a:extLst>
              <a:ext uri="{FF2B5EF4-FFF2-40B4-BE49-F238E27FC236}">
                <a16:creationId xmlns:a16="http://schemas.microsoft.com/office/drawing/2014/main" id="{3762C0E0-3FE2-4A84-A5EA-F2C6C8B03192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68" name="Grupo 95">
              <a:extLst>
                <a:ext uri="{FF2B5EF4-FFF2-40B4-BE49-F238E27FC236}">
                  <a16:creationId xmlns:a16="http://schemas.microsoft.com/office/drawing/2014/main" id="{F5B28833-3452-40D7-BAB7-3D3009180261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7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D5F61FAF-4C5B-4504-A9CE-BC187A53283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76" name="Hexágono 7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8C521E35-89F9-4F6F-861A-7BC910535166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71" name="Grupo 95">
              <a:extLst>
                <a:ext uri="{FF2B5EF4-FFF2-40B4-BE49-F238E27FC236}">
                  <a16:creationId xmlns:a16="http://schemas.microsoft.com/office/drawing/2014/main" id="{B2D9A136-71B8-404C-8DB3-644232CDF056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72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08319678-530E-4C5A-A1AC-2C3C4CD693B4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73" name="Hexágono 72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741606A1-002A-446B-8ACB-C29A7501A78D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831826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Definindo o cenário - Serviço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</a:t>
            </a:fld>
            <a:endParaRPr lang="pt-BR"/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25B475EB-5F81-4735-BEF6-46F4D4741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7793449"/>
              </p:ext>
            </p:extLst>
          </p:nvPr>
        </p:nvGraphicFramePr>
        <p:xfrm>
          <a:off x="923500" y="1214306"/>
          <a:ext cx="5636327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123322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62413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600344">
                  <a:extLst>
                    <a:ext uri="{9D8B030D-6E8A-4147-A177-3AD203B41FA5}">
                      <a16:colId xmlns:a16="http://schemas.microsoft.com/office/drawing/2014/main" val="630898245"/>
                    </a:ext>
                  </a:extLst>
                </a:gridCol>
                <a:gridCol w="1288525">
                  <a:extLst>
                    <a:ext uri="{9D8B030D-6E8A-4147-A177-3AD203B41FA5}">
                      <a16:colId xmlns:a16="http://schemas.microsoft.com/office/drawing/2014/main" val="98005202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Rede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 err="1">
                          <a:latin typeface="Foco Corp" panose="020B0504050202020203"/>
                        </a:rPr>
                        <a:t>Uplink</a:t>
                      </a:r>
                      <a:endParaRPr lang="pt-BR" sz="1600" b="0" dirty="0">
                        <a:latin typeface="Foco Corp" panose="020B0504050202020203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192.168.16.0/24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xgei_1/1/1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172.16.250.0/24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pt-BR" sz="1600" dirty="0">
                          <a:latin typeface="Foco Corp" panose="020B0504050202020203"/>
                        </a:rPr>
                        <a:t>xgei_1/1/1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172.16.210.0/24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gei_1/1/1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0" name="Agrupar 29">
            <a:extLst>
              <a:ext uri="{FF2B5EF4-FFF2-40B4-BE49-F238E27FC236}">
                <a16:creationId xmlns:a16="http://schemas.microsoft.com/office/drawing/2014/main" id="{7AE8D465-1833-4D49-BD95-B1A5813080DE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31" name="Grupo 95">
              <a:extLst>
                <a:ext uri="{FF2B5EF4-FFF2-40B4-BE49-F238E27FC236}">
                  <a16:creationId xmlns:a16="http://schemas.microsoft.com/office/drawing/2014/main" id="{1F76F1B3-2714-4B1B-99CD-CDDF144DFC5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35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61CF2CED-6B93-4D6E-AA0A-46726640A922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36" name="Hexágono 35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E48E6F7C-3135-4BAD-A7B8-67DFFB457DB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32" name="Grupo 95">
              <a:extLst>
                <a:ext uri="{FF2B5EF4-FFF2-40B4-BE49-F238E27FC236}">
                  <a16:creationId xmlns:a16="http://schemas.microsoft.com/office/drawing/2014/main" id="{333CEFD4-8CAC-40C4-A48B-DC13155049D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3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1753DB40-2537-4D84-8086-EAA06F67C98D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34" name="Hexágono 33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2AAF5ED2-3441-42A0-991A-9AAC796351A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pSp>
        <p:nvGrpSpPr>
          <p:cNvPr id="135" name="Agrupar 134">
            <a:extLst>
              <a:ext uri="{FF2B5EF4-FFF2-40B4-BE49-F238E27FC236}">
                <a16:creationId xmlns:a16="http://schemas.microsoft.com/office/drawing/2014/main" id="{2BB356ED-3C53-430F-903F-B4632602200D}"/>
              </a:ext>
            </a:extLst>
          </p:cNvPr>
          <p:cNvGrpSpPr/>
          <p:nvPr/>
        </p:nvGrpSpPr>
        <p:grpSpPr>
          <a:xfrm>
            <a:off x="5516338" y="3226901"/>
            <a:ext cx="2380301" cy="2880000"/>
            <a:chOff x="8627198" y="3333606"/>
            <a:chExt cx="2380301" cy="2880000"/>
          </a:xfrm>
        </p:grpSpPr>
        <p:sp>
          <p:nvSpPr>
            <p:cNvPr id="136" name="Retângulo 135">
              <a:extLst>
                <a:ext uri="{FF2B5EF4-FFF2-40B4-BE49-F238E27FC236}">
                  <a16:creationId xmlns:a16="http://schemas.microsoft.com/office/drawing/2014/main" id="{7541ED73-CDE7-4485-94E8-9F38BE6E8CA2}"/>
                </a:ext>
              </a:extLst>
            </p:cNvPr>
            <p:cNvSpPr/>
            <p:nvPr/>
          </p:nvSpPr>
          <p:spPr>
            <a:xfrm>
              <a:off x="9207499" y="3333606"/>
              <a:ext cx="180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</a:t>
              </a:r>
            </a:p>
          </p:txBody>
        </p:sp>
        <p:sp>
          <p:nvSpPr>
            <p:cNvPr id="137" name="Retângulo 136">
              <a:extLst>
                <a:ext uri="{FF2B5EF4-FFF2-40B4-BE49-F238E27FC236}">
                  <a16:creationId xmlns:a16="http://schemas.microsoft.com/office/drawing/2014/main" id="{97E2C4A8-13DA-4763-A771-D055E630EF49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138" name="Retângulo 137">
              <a:extLst>
                <a:ext uri="{FF2B5EF4-FFF2-40B4-BE49-F238E27FC236}">
                  <a16:creationId xmlns:a16="http://schemas.microsoft.com/office/drawing/2014/main" id="{F695DCF8-646A-4CA7-8077-25892A0DEA9F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140" name="Agrupar 139">
            <a:extLst>
              <a:ext uri="{FF2B5EF4-FFF2-40B4-BE49-F238E27FC236}">
                <a16:creationId xmlns:a16="http://schemas.microsoft.com/office/drawing/2014/main" id="{B7F4D5D8-854F-4B9C-BE67-3151C08BFE0F}"/>
              </a:ext>
            </a:extLst>
          </p:cNvPr>
          <p:cNvGrpSpPr/>
          <p:nvPr/>
        </p:nvGrpSpPr>
        <p:grpSpPr>
          <a:xfrm rot="10800000">
            <a:off x="7762922" y="3994026"/>
            <a:ext cx="181294" cy="1444950"/>
            <a:chOff x="2070100" y="3740053"/>
            <a:chExt cx="362588" cy="1444950"/>
          </a:xfrm>
        </p:grpSpPr>
        <p:sp>
          <p:nvSpPr>
            <p:cNvPr id="141" name="Retângulo: Cantos Superiores Arredondados 140">
              <a:extLst>
                <a:ext uri="{FF2B5EF4-FFF2-40B4-BE49-F238E27FC236}">
                  <a16:creationId xmlns:a16="http://schemas.microsoft.com/office/drawing/2014/main" id="{5F493E85-11C1-4DD6-AB0E-9DFF03DF14FE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142" name="Retângulo: Cantos Superiores Arredondados 141">
              <a:extLst>
                <a:ext uri="{FF2B5EF4-FFF2-40B4-BE49-F238E27FC236}">
                  <a16:creationId xmlns:a16="http://schemas.microsoft.com/office/drawing/2014/main" id="{DE4EEDBA-663E-4C60-B96E-E29CB83A67B4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143" name="Retângulo: Cantos Superiores Arredondados 142">
              <a:extLst>
                <a:ext uri="{FF2B5EF4-FFF2-40B4-BE49-F238E27FC236}">
                  <a16:creationId xmlns:a16="http://schemas.microsoft.com/office/drawing/2014/main" id="{439748B5-1FD3-4C3B-A070-9C0B66075CD8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44" name="Retângulo: Cantos Superiores Arredondados 143">
              <a:extLst>
                <a:ext uri="{FF2B5EF4-FFF2-40B4-BE49-F238E27FC236}">
                  <a16:creationId xmlns:a16="http://schemas.microsoft.com/office/drawing/2014/main" id="{99799006-B6FE-4EE8-892E-405A8E3BDBF1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145" name="Retângulo: Cantos Superiores Arredondados 144">
            <a:extLst>
              <a:ext uri="{FF2B5EF4-FFF2-40B4-BE49-F238E27FC236}">
                <a16:creationId xmlns:a16="http://schemas.microsoft.com/office/drawing/2014/main" id="{A5689364-C34A-4662-AB6F-C5B2901CE462}"/>
              </a:ext>
            </a:extLst>
          </p:cNvPr>
          <p:cNvSpPr>
            <a:spLocks/>
          </p:cNvSpPr>
          <p:nvPr/>
        </p:nvSpPr>
        <p:spPr>
          <a:xfrm rot="16200000">
            <a:off x="7582922" y="3541240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147" name="Agrupar 146">
            <a:extLst>
              <a:ext uri="{FF2B5EF4-FFF2-40B4-BE49-F238E27FC236}">
                <a16:creationId xmlns:a16="http://schemas.microsoft.com/office/drawing/2014/main" id="{2C49D2E6-F3E0-4FEF-B91D-6222A8A0F376}"/>
              </a:ext>
            </a:extLst>
          </p:cNvPr>
          <p:cNvGrpSpPr/>
          <p:nvPr/>
        </p:nvGrpSpPr>
        <p:grpSpPr>
          <a:xfrm rot="10800000">
            <a:off x="7762922" y="5544988"/>
            <a:ext cx="180000" cy="461099"/>
            <a:chOff x="2070100" y="3844604"/>
            <a:chExt cx="360000" cy="461099"/>
          </a:xfrm>
        </p:grpSpPr>
        <p:sp>
          <p:nvSpPr>
            <p:cNvPr id="148" name="Retângulo: Cantos Superiores Arredondados 147">
              <a:extLst>
                <a:ext uri="{FF2B5EF4-FFF2-40B4-BE49-F238E27FC236}">
                  <a16:creationId xmlns:a16="http://schemas.microsoft.com/office/drawing/2014/main" id="{BF8C9A64-292A-4E2E-ADBF-C31414E1EB60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49" name="Retângulo: Cantos Superiores Arredondados 148">
              <a:extLst>
                <a:ext uri="{FF2B5EF4-FFF2-40B4-BE49-F238E27FC236}">
                  <a16:creationId xmlns:a16="http://schemas.microsoft.com/office/drawing/2014/main" id="{767108F2-D255-44B4-9375-06BD682E96F5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154" name="Agrupar 153">
            <a:extLst>
              <a:ext uri="{FF2B5EF4-FFF2-40B4-BE49-F238E27FC236}">
                <a16:creationId xmlns:a16="http://schemas.microsoft.com/office/drawing/2014/main" id="{0DCFA69D-E90B-498A-B16D-04E66B3B6C0B}"/>
              </a:ext>
            </a:extLst>
          </p:cNvPr>
          <p:cNvGrpSpPr/>
          <p:nvPr/>
        </p:nvGrpSpPr>
        <p:grpSpPr>
          <a:xfrm>
            <a:off x="1193750" y="3226955"/>
            <a:ext cx="2701294" cy="2880000"/>
            <a:chOff x="3587198" y="3343078"/>
            <a:chExt cx="2701294" cy="2880000"/>
          </a:xfrm>
        </p:grpSpPr>
        <p:sp>
          <p:nvSpPr>
            <p:cNvPr id="155" name="Retângulo 154">
              <a:extLst>
                <a:ext uri="{FF2B5EF4-FFF2-40B4-BE49-F238E27FC236}">
                  <a16:creationId xmlns:a16="http://schemas.microsoft.com/office/drawing/2014/main" id="{7595F572-9B27-499F-A884-CB9BDDADC9D9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156" name="Retângulo 155">
              <a:extLst>
                <a:ext uri="{FF2B5EF4-FFF2-40B4-BE49-F238E27FC236}">
                  <a16:creationId xmlns:a16="http://schemas.microsoft.com/office/drawing/2014/main" id="{AB1E0D9F-4A1D-40EE-8103-CA237DE07EAF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157" name="Retângulo 156">
              <a:extLst>
                <a:ext uri="{FF2B5EF4-FFF2-40B4-BE49-F238E27FC236}">
                  <a16:creationId xmlns:a16="http://schemas.microsoft.com/office/drawing/2014/main" id="{5661D1AF-7AC2-4738-BA45-2553B385BEB7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184" name="Agrupar 183">
            <a:extLst>
              <a:ext uri="{FF2B5EF4-FFF2-40B4-BE49-F238E27FC236}">
                <a16:creationId xmlns:a16="http://schemas.microsoft.com/office/drawing/2014/main" id="{ACE2799E-7D0B-49E7-89D3-189F8B1FCB0F}"/>
              </a:ext>
            </a:extLst>
          </p:cNvPr>
          <p:cNvGrpSpPr/>
          <p:nvPr/>
        </p:nvGrpSpPr>
        <p:grpSpPr>
          <a:xfrm>
            <a:off x="1829690" y="4174204"/>
            <a:ext cx="927027" cy="1434874"/>
            <a:chOff x="1829690" y="4174204"/>
            <a:chExt cx="927027" cy="1434874"/>
          </a:xfrm>
        </p:grpSpPr>
        <p:sp>
          <p:nvSpPr>
            <p:cNvPr id="172" name="Colchete Duplo 171">
              <a:extLst>
                <a:ext uri="{FF2B5EF4-FFF2-40B4-BE49-F238E27FC236}">
                  <a16:creationId xmlns:a16="http://schemas.microsoft.com/office/drawing/2014/main" id="{E8035F38-3828-453A-A54C-DBD3AB54F9E0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173" name="Colchete Duplo 172">
              <a:extLst>
                <a:ext uri="{FF2B5EF4-FFF2-40B4-BE49-F238E27FC236}">
                  <a16:creationId xmlns:a16="http://schemas.microsoft.com/office/drawing/2014/main" id="{34272466-E287-46F5-8FD6-04FF443DAF83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174" name="Colchete Duplo 173">
              <a:extLst>
                <a:ext uri="{FF2B5EF4-FFF2-40B4-BE49-F238E27FC236}">
                  <a16:creationId xmlns:a16="http://schemas.microsoft.com/office/drawing/2014/main" id="{EDA77052-999E-4B17-87D4-88429E44CC32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178" name="Retângulo 177">
            <a:extLst>
              <a:ext uri="{FF2B5EF4-FFF2-40B4-BE49-F238E27FC236}">
                <a16:creationId xmlns:a16="http://schemas.microsoft.com/office/drawing/2014/main" id="{8F99BF57-DA65-492C-8B16-4F9D419BC8A9}"/>
              </a:ext>
            </a:extLst>
          </p:cNvPr>
          <p:cNvSpPr/>
          <p:nvPr/>
        </p:nvSpPr>
        <p:spPr>
          <a:xfrm>
            <a:off x="922152" y="342454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1/3/2</a:t>
            </a:r>
          </a:p>
        </p:txBody>
      </p:sp>
      <p:sp>
        <p:nvSpPr>
          <p:cNvPr id="179" name="Retângulo 178">
            <a:extLst>
              <a:ext uri="{FF2B5EF4-FFF2-40B4-BE49-F238E27FC236}">
                <a16:creationId xmlns:a16="http://schemas.microsoft.com/office/drawing/2014/main" id="{46E22E12-2E5D-467A-A523-6AD0337D6CE2}"/>
              </a:ext>
            </a:extLst>
          </p:cNvPr>
          <p:cNvSpPr/>
          <p:nvPr/>
        </p:nvSpPr>
        <p:spPr>
          <a:xfrm>
            <a:off x="922152" y="482666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1/3/1</a:t>
            </a:r>
          </a:p>
        </p:txBody>
      </p:sp>
      <p:cxnSp>
        <p:nvCxnSpPr>
          <p:cNvPr id="180" name="Conector de Seta Reta 62">
            <a:extLst>
              <a:ext uri="{FF2B5EF4-FFF2-40B4-BE49-F238E27FC236}">
                <a16:creationId xmlns:a16="http://schemas.microsoft.com/office/drawing/2014/main" id="{195C032C-99B1-4E3A-8B3D-8E56E9501A1E}"/>
              </a:ext>
            </a:extLst>
          </p:cNvPr>
          <p:cNvCxnSpPr>
            <a:cxnSpLocks/>
            <a:stCxn id="178" idx="1"/>
            <a:endCxn id="172" idx="1"/>
          </p:cNvCxnSpPr>
          <p:nvPr/>
        </p:nvCxnSpPr>
        <p:spPr>
          <a:xfrm rot="10800000" flipH="1" flipV="1">
            <a:off x="922152" y="3964544"/>
            <a:ext cx="907538" cy="389659"/>
          </a:xfrm>
          <a:prstGeom prst="bentConnector5">
            <a:avLst>
              <a:gd name="adj1" fmla="val 79765"/>
              <a:gd name="adj2" fmla="val 50455"/>
              <a:gd name="adj3" fmla="val 79751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1" name="Conector: Angulado 180">
            <a:extLst>
              <a:ext uri="{FF2B5EF4-FFF2-40B4-BE49-F238E27FC236}">
                <a16:creationId xmlns:a16="http://schemas.microsoft.com/office/drawing/2014/main" id="{37153207-4354-4E71-9E2C-E69C9F36CCAC}"/>
              </a:ext>
            </a:extLst>
          </p:cNvPr>
          <p:cNvCxnSpPr>
            <a:cxnSpLocks/>
            <a:stCxn id="179" idx="1"/>
            <a:endCxn id="174" idx="1"/>
          </p:cNvCxnSpPr>
          <p:nvPr/>
        </p:nvCxnSpPr>
        <p:spPr>
          <a:xfrm rot="10800000" flipH="1" flipV="1">
            <a:off x="922152" y="5366668"/>
            <a:ext cx="907538" cy="62410"/>
          </a:xfrm>
          <a:prstGeom prst="bentConnector5">
            <a:avLst>
              <a:gd name="adj1" fmla="val 79765"/>
              <a:gd name="adj2" fmla="val 70822"/>
              <a:gd name="adj3" fmla="val 79751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82" name="Conector de Seta Reta 118">
            <a:extLst>
              <a:ext uri="{FF2B5EF4-FFF2-40B4-BE49-F238E27FC236}">
                <a16:creationId xmlns:a16="http://schemas.microsoft.com/office/drawing/2014/main" id="{30A458A9-BD0E-4DFF-9B58-DFB575CA21BB}"/>
              </a:ext>
            </a:extLst>
          </p:cNvPr>
          <p:cNvCxnSpPr>
            <a:cxnSpLocks/>
            <a:stCxn id="178" idx="1"/>
            <a:endCxn id="173" idx="1"/>
          </p:cNvCxnSpPr>
          <p:nvPr/>
        </p:nvCxnSpPr>
        <p:spPr>
          <a:xfrm rot="10800000" flipH="1" flipV="1">
            <a:off x="922152" y="3964544"/>
            <a:ext cx="907538" cy="928433"/>
          </a:xfrm>
          <a:prstGeom prst="bentConnector3">
            <a:avLst>
              <a:gd name="adj1" fmla="val 6857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sp>
        <p:nvSpPr>
          <p:cNvPr id="203" name="Retângulo 202">
            <a:extLst>
              <a:ext uri="{FF2B5EF4-FFF2-40B4-BE49-F238E27FC236}">
                <a16:creationId xmlns:a16="http://schemas.microsoft.com/office/drawing/2014/main" id="{D8BD64FB-49D5-4428-BF87-3797AE071929}"/>
              </a:ext>
            </a:extLst>
          </p:cNvPr>
          <p:cNvSpPr/>
          <p:nvPr/>
        </p:nvSpPr>
        <p:spPr>
          <a:xfrm>
            <a:off x="3264981" y="4106248"/>
            <a:ext cx="2878770" cy="1579905"/>
          </a:xfrm>
          <a:prstGeom prst="rect">
            <a:avLst/>
          </a:prstGeom>
          <a:solidFill>
            <a:schemeClr val="accent3">
              <a:alpha val="50000"/>
            </a:schemeClr>
          </a:solidFill>
          <a:ln>
            <a:solidFill>
              <a:schemeClr val="bg1">
                <a:lumMod val="50000"/>
              </a:schemeClr>
            </a:solidFill>
            <a:prstDash val="dash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pt-BR"/>
          </a:p>
        </p:txBody>
      </p:sp>
      <p:grpSp>
        <p:nvGrpSpPr>
          <p:cNvPr id="204" name="Agrupar 203">
            <a:extLst>
              <a:ext uri="{FF2B5EF4-FFF2-40B4-BE49-F238E27FC236}">
                <a16:creationId xmlns:a16="http://schemas.microsoft.com/office/drawing/2014/main" id="{EA6BAB0F-B392-435B-A236-246E39174518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205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AAE31050-FF78-4FB9-847E-3E50B55DC25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duotone>
                <a:prstClr val="black"/>
                <a:srgbClr val="69C4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06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4AED7333-B242-4BFF-BC05-73BFA147626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07" name="Agrupar 206">
              <a:extLst>
                <a:ext uri="{FF2B5EF4-FFF2-40B4-BE49-F238E27FC236}">
                  <a16:creationId xmlns:a16="http://schemas.microsoft.com/office/drawing/2014/main" id="{9150F201-A328-4E2C-BA1E-C5526A5835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224" name="Agrupar 223">
                <a:extLst>
                  <a:ext uri="{FF2B5EF4-FFF2-40B4-BE49-F238E27FC236}">
                    <a16:creationId xmlns:a16="http://schemas.microsoft.com/office/drawing/2014/main" id="{100A8F55-96CC-4D5D-8142-360FFFC18153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226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C137AAFE-3246-40AD-9520-95762D0B15B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227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6AFBD599-BB6A-44CF-894C-E7C7C82900F9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7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225" name="Imagem 224">
                <a:extLst>
                  <a:ext uri="{FF2B5EF4-FFF2-40B4-BE49-F238E27FC236}">
                    <a16:creationId xmlns:a16="http://schemas.microsoft.com/office/drawing/2014/main" id="{3835FC4F-8A69-4ED1-A59C-EE55F19B17A8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208" name="Agrupar 207">
              <a:extLst>
                <a:ext uri="{FF2B5EF4-FFF2-40B4-BE49-F238E27FC236}">
                  <a16:creationId xmlns:a16="http://schemas.microsoft.com/office/drawing/2014/main" id="{4AB9EDF6-B32F-4F2A-9ED9-492253CD696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222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95CAA5C4-12CA-4891-9AD2-0D571DE74107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9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3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DCA594EA-19EE-44A0-A228-9A719BA8B9E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09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3E587412-BEC5-449A-87F9-B866825899C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1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210" name="Conector reto 209">
              <a:extLst>
                <a:ext uri="{FF2B5EF4-FFF2-40B4-BE49-F238E27FC236}">
                  <a16:creationId xmlns:a16="http://schemas.microsoft.com/office/drawing/2014/main" id="{A610A6FA-F143-46E9-B824-02A7057CBBE7}"/>
                </a:ext>
              </a:extLst>
            </p:cNvPr>
            <p:cNvCxnSpPr>
              <a:cxnSpLocks/>
              <a:stCxn id="219" idx="2"/>
              <a:endCxn id="226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1" name="Conector reto 210">
              <a:extLst>
                <a:ext uri="{FF2B5EF4-FFF2-40B4-BE49-F238E27FC236}">
                  <a16:creationId xmlns:a16="http://schemas.microsoft.com/office/drawing/2014/main" id="{1811BCF0-A951-44B7-9942-7C55F2F8630E}"/>
                </a:ext>
              </a:extLst>
            </p:cNvPr>
            <p:cNvCxnSpPr>
              <a:cxnSpLocks/>
              <a:stCxn id="223" idx="2"/>
              <a:endCxn id="227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2" name="Conector reto 211">
              <a:extLst>
                <a:ext uri="{FF2B5EF4-FFF2-40B4-BE49-F238E27FC236}">
                  <a16:creationId xmlns:a16="http://schemas.microsoft.com/office/drawing/2014/main" id="{10A2CF9B-F5A3-48E9-8ADD-46429F3E63AE}"/>
                </a:ext>
              </a:extLst>
            </p:cNvPr>
            <p:cNvCxnSpPr>
              <a:cxnSpLocks/>
              <a:stCxn id="227" idx="0"/>
              <a:endCxn id="221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3" name="Conector reto 212">
              <a:extLst>
                <a:ext uri="{FF2B5EF4-FFF2-40B4-BE49-F238E27FC236}">
                  <a16:creationId xmlns:a16="http://schemas.microsoft.com/office/drawing/2014/main" id="{FEAB905E-CF3B-43F3-A245-CA6CA3B110CB}"/>
                </a:ext>
              </a:extLst>
            </p:cNvPr>
            <p:cNvCxnSpPr>
              <a:cxnSpLocks/>
              <a:stCxn id="227" idx="0"/>
              <a:endCxn id="218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214" name="Conector reto 213">
              <a:extLst>
                <a:ext uri="{FF2B5EF4-FFF2-40B4-BE49-F238E27FC236}">
                  <a16:creationId xmlns:a16="http://schemas.microsoft.com/office/drawing/2014/main" id="{4F921895-E54F-406A-886C-50ACF91865EB}"/>
                </a:ext>
              </a:extLst>
            </p:cNvPr>
            <p:cNvCxnSpPr>
              <a:cxnSpLocks/>
              <a:stCxn id="209" idx="0"/>
              <a:endCxn id="219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15" name="Conector reto 214">
              <a:extLst>
                <a:ext uri="{FF2B5EF4-FFF2-40B4-BE49-F238E27FC236}">
                  <a16:creationId xmlns:a16="http://schemas.microsoft.com/office/drawing/2014/main" id="{553028C1-0951-4BBB-A351-AF3CD6401DC0}"/>
                </a:ext>
              </a:extLst>
            </p:cNvPr>
            <p:cNvCxnSpPr>
              <a:cxnSpLocks/>
              <a:stCxn id="205" idx="0"/>
              <a:endCxn id="219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216" name="Conector reto 215">
              <a:extLst>
                <a:ext uri="{FF2B5EF4-FFF2-40B4-BE49-F238E27FC236}">
                  <a16:creationId xmlns:a16="http://schemas.microsoft.com/office/drawing/2014/main" id="{DDCFD344-24C8-4A74-B1B5-A46BB30EAC60}"/>
                </a:ext>
              </a:extLst>
            </p:cNvPr>
            <p:cNvCxnSpPr>
              <a:cxnSpLocks/>
              <a:stCxn id="206" idx="0"/>
              <a:endCxn id="219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217" name="Agrupar 216">
              <a:extLst>
                <a:ext uri="{FF2B5EF4-FFF2-40B4-BE49-F238E27FC236}">
                  <a16:creationId xmlns:a16="http://schemas.microsoft.com/office/drawing/2014/main" id="{4F58B43B-A892-4303-B8D5-C3C271B6FDC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220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97CF2E08-2A91-4496-A263-E893090021C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2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1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6C22D5F8-C75A-46B4-9A51-03A2E90EDDA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3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218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2352C5EC-A55C-466F-8910-982AB30C3D34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219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EC0FB6CE-0E78-4BA9-82DC-572D0B1518F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</p:spTree>
    <p:extLst>
      <p:ext uri="{BB962C8B-B14F-4D97-AF65-F5344CB8AC3E}">
        <p14:creationId xmlns:p14="http://schemas.microsoft.com/office/powerpoint/2010/main" val="1971175875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Agrupar 19">
            <a:extLst>
              <a:ext uri="{FF2B5EF4-FFF2-40B4-BE49-F238E27FC236}">
                <a16:creationId xmlns:a16="http://schemas.microsoft.com/office/drawing/2014/main" id="{382A1CFF-1791-4B65-A910-CF7F16BBDEF8}"/>
              </a:ext>
            </a:extLst>
          </p:cNvPr>
          <p:cNvGrpSpPr/>
          <p:nvPr/>
        </p:nvGrpSpPr>
        <p:grpSpPr>
          <a:xfrm>
            <a:off x="9893988" y="2589048"/>
            <a:ext cx="2099500" cy="2880000"/>
            <a:chOff x="8627198" y="3333606"/>
            <a:chExt cx="2099500" cy="2880000"/>
          </a:xfrm>
        </p:grpSpPr>
        <p:sp>
          <p:nvSpPr>
            <p:cNvPr id="21" name="Retângulo 20">
              <a:extLst>
                <a:ext uri="{FF2B5EF4-FFF2-40B4-BE49-F238E27FC236}">
                  <a16:creationId xmlns:a16="http://schemas.microsoft.com/office/drawing/2014/main" id="{F12431B5-E692-4023-B59A-F507FC7F798B}"/>
                </a:ext>
              </a:extLst>
            </p:cNvPr>
            <p:cNvSpPr/>
            <p:nvPr/>
          </p:nvSpPr>
          <p:spPr>
            <a:xfrm>
              <a:off x="9207498" y="3333606"/>
              <a:ext cx="15192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 - F660</a:t>
              </a:r>
            </a:p>
          </p:txBody>
        </p:sp>
        <p:sp>
          <p:nvSpPr>
            <p:cNvPr id="22" name="Retângulo 21">
              <a:extLst>
                <a:ext uri="{FF2B5EF4-FFF2-40B4-BE49-F238E27FC236}">
                  <a16:creationId xmlns:a16="http://schemas.microsoft.com/office/drawing/2014/main" id="{7A70DC9E-42C8-4159-B946-044D12A6F78D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23" name="Retângulo 22">
              <a:extLst>
                <a:ext uri="{FF2B5EF4-FFF2-40B4-BE49-F238E27FC236}">
                  <a16:creationId xmlns:a16="http://schemas.microsoft.com/office/drawing/2014/main" id="{233C1DEE-F4E8-4484-AD9C-E742B7A56A2C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Serviço de TV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40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1973258"/>
          </a:xfrm>
        </p:spPr>
        <p:txBody>
          <a:bodyPr>
            <a:normAutofit/>
          </a:bodyPr>
          <a:lstStyle/>
          <a:p>
            <a:r>
              <a:rPr lang="pt-BR" dirty="0"/>
              <a:t>Para o serviço de TV configuramos a porta 4 como camada dois colocando TAG da </a:t>
            </a:r>
            <a:r>
              <a:rPr lang="pt-BR" dirty="0" err="1"/>
              <a:t>vlan</a:t>
            </a:r>
            <a:r>
              <a:rPr lang="pt-BR" dirty="0"/>
              <a:t> 1005, essa ação mapeia a porta ao GEM.</a:t>
            </a:r>
          </a:p>
          <a:p>
            <a:r>
              <a:rPr lang="pt-BR" dirty="0"/>
              <a:t>É preciso configurar a versão do protocolo IGMP que irá trafegar pelo GEM, habilitar a passagem de pacotes DHCP pela porta ETH e cadastrar o </a:t>
            </a:r>
            <a:r>
              <a:rPr lang="pt-BR" dirty="0" err="1"/>
              <a:t>gemport</a:t>
            </a:r>
            <a:r>
              <a:rPr lang="pt-BR" dirty="0"/>
              <a:t> para receber pacotes da MVLAN configurada.</a:t>
            </a:r>
          </a:p>
        </p:txBody>
      </p:sp>
      <p:sp>
        <p:nvSpPr>
          <p:cNvPr id="11" name="Espaço Reservado para Conteúdo 8">
            <a:extLst>
              <a:ext uri="{FF2B5EF4-FFF2-40B4-BE49-F238E27FC236}">
                <a16:creationId xmlns:a16="http://schemas.microsoft.com/office/drawing/2014/main" id="{FD2193E7-3E67-4223-BCF7-311178695D0B}"/>
              </a:ext>
            </a:extLst>
          </p:cNvPr>
          <p:cNvSpPr txBox="1">
            <a:spLocks/>
          </p:cNvSpPr>
          <p:nvPr/>
        </p:nvSpPr>
        <p:spPr>
          <a:xfrm>
            <a:off x="910800" y="3213458"/>
            <a:ext cx="7199999" cy="2963505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 fontScale="92500" lnSpcReduction="10000"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!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Configurando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o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serviço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de TV ******************************************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ZXAN(config)#pon-onu-mng gpon_onu-1/3/2:1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)#mvlan 1005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)#mvlan tag eth_0/4 strip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)#vlan port eth_0/4 mode tag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)#wan 1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ethuni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1,3,4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ssid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1,5 service internet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gpon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onu-mng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)#exit</a:t>
            </a:r>
          </a:p>
          <a:p>
            <a:pPr marL="228600"/>
            <a:r>
              <a:rPr lang="pt-BR" sz="1200" dirty="0">
                <a:solidFill>
                  <a:prstClr val="black"/>
                </a:solidFill>
                <a:latin typeface="Consolas" panose="020B0609020204030204" pitchFamily="49" charset="0"/>
              </a:rPr>
              <a:t>Este comando adiciona  uma porta de recepção para um MVLAN IGMP.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ZXAN(config)#igmp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mvlan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1005</a:t>
            </a:r>
          </a:p>
          <a:p>
            <a:pPr marL="228600"/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ZXAN(config-igmp-mvlan-1005)#receive-port vport-1/3/2.1:1</a:t>
            </a:r>
            <a:endParaRPr lang="en-US" sz="1200" b="1" i="1" dirty="0">
              <a:solidFill>
                <a:prstClr val="black"/>
              </a:solidFill>
              <a:latin typeface="Consolas" panose="020B0609020204030204" pitchFamily="49" charset="0"/>
            </a:endParaRPr>
          </a:p>
        </p:txBody>
      </p:sp>
      <p:grpSp>
        <p:nvGrpSpPr>
          <p:cNvPr id="24" name="Agrupar 23">
            <a:extLst>
              <a:ext uri="{FF2B5EF4-FFF2-40B4-BE49-F238E27FC236}">
                <a16:creationId xmlns:a16="http://schemas.microsoft.com/office/drawing/2014/main" id="{A89AEC37-ACB8-41C0-A895-4C4805A95790}"/>
              </a:ext>
            </a:extLst>
          </p:cNvPr>
          <p:cNvGrpSpPr/>
          <p:nvPr/>
        </p:nvGrpSpPr>
        <p:grpSpPr>
          <a:xfrm>
            <a:off x="8332527" y="2589102"/>
            <a:ext cx="1377041" cy="2880000"/>
            <a:chOff x="4911451" y="3343078"/>
            <a:chExt cx="1377041" cy="2880000"/>
          </a:xfrm>
        </p:grpSpPr>
        <p:sp>
          <p:nvSpPr>
            <p:cNvPr id="25" name="Retângulo 24">
              <a:extLst>
                <a:ext uri="{FF2B5EF4-FFF2-40B4-BE49-F238E27FC236}">
                  <a16:creationId xmlns:a16="http://schemas.microsoft.com/office/drawing/2014/main" id="{A00197B4-0D5A-4D95-AD58-866CB96B5072}"/>
                </a:ext>
              </a:extLst>
            </p:cNvPr>
            <p:cNvSpPr/>
            <p:nvPr/>
          </p:nvSpPr>
          <p:spPr>
            <a:xfrm>
              <a:off x="4911451" y="3343078"/>
              <a:ext cx="8388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C320 - OLT</a:t>
              </a:r>
            </a:p>
          </p:txBody>
        </p:sp>
        <p:sp>
          <p:nvSpPr>
            <p:cNvPr id="26" name="Retângulo 25">
              <a:extLst>
                <a:ext uri="{FF2B5EF4-FFF2-40B4-BE49-F238E27FC236}">
                  <a16:creationId xmlns:a16="http://schemas.microsoft.com/office/drawing/2014/main" id="{B5153B7B-6A19-434E-A75E-727A546B9FED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1/2/1</a:t>
              </a:r>
            </a:p>
          </p:txBody>
        </p:sp>
        <p:sp>
          <p:nvSpPr>
            <p:cNvPr id="27" name="Retângulo 26">
              <a:extLst>
                <a:ext uri="{FF2B5EF4-FFF2-40B4-BE49-F238E27FC236}">
                  <a16:creationId xmlns:a16="http://schemas.microsoft.com/office/drawing/2014/main" id="{D0FABE90-046B-47CD-8D8F-ADBFD7168BC6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 1</a:t>
              </a:r>
            </a:p>
          </p:txBody>
        </p:sp>
      </p:grpSp>
      <p:grpSp>
        <p:nvGrpSpPr>
          <p:cNvPr id="30" name="Agrupar 29">
            <a:extLst>
              <a:ext uri="{FF2B5EF4-FFF2-40B4-BE49-F238E27FC236}">
                <a16:creationId xmlns:a16="http://schemas.microsoft.com/office/drawing/2014/main" id="{DAC5967D-2F6F-4136-8BB6-83CAC6CD3869}"/>
              </a:ext>
            </a:extLst>
          </p:cNvPr>
          <p:cNvGrpSpPr/>
          <p:nvPr/>
        </p:nvGrpSpPr>
        <p:grpSpPr>
          <a:xfrm>
            <a:off x="9079505" y="3468395"/>
            <a:ext cx="1440000" cy="1579905"/>
            <a:chOff x="3265044" y="4106248"/>
            <a:chExt cx="2880000" cy="1579905"/>
          </a:xfrm>
        </p:grpSpPr>
        <p:grpSp>
          <p:nvGrpSpPr>
            <p:cNvPr id="31" name="Agrupar 30">
              <a:extLst>
                <a:ext uri="{FF2B5EF4-FFF2-40B4-BE49-F238E27FC236}">
                  <a16:creationId xmlns:a16="http://schemas.microsoft.com/office/drawing/2014/main" id="{63CC1172-8CD3-439A-9B84-5A72A04C61BA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41" name="Colchete Duplo 40">
                <a:extLst>
                  <a:ext uri="{FF2B5EF4-FFF2-40B4-BE49-F238E27FC236}">
                    <a16:creationId xmlns:a16="http://schemas.microsoft.com/office/drawing/2014/main" id="{4CF13B8A-196F-490D-9937-8997167F8487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42" name="Retângulo: Cantos Arredondados 41">
                <a:extLst>
                  <a:ext uri="{FF2B5EF4-FFF2-40B4-BE49-F238E27FC236}">
                    <a16:creationId xmlns:a16="http://schemas.microsoft.com/office/drawing/2014/main" id="{73352172-BC76-4B25-A818-D48B61C718E7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3 - IPTV</a:t>
                </a:r>
              </a:p>
            </p:txBody>
          </p:sp>
        </p:grpSp>
        <p:grpSp>
          <p:nvGrpSpPr>
            <p:cNvPr id="32" name="Agrupar 31">
              <a:extLst>
                <a:ext uri="{FF2B5EF4-FFF2-40B4-BE49-F238E27FC236}">
                  <a16:creationId xmlns:a16="http://schemas.microsoft.com/office/drawing/2014/main" id="{09696161-5342-45B4-8350-866832B0D35C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39" name="Colchete Duplo 38">
                <a:extLst>
                  <a:ext uri="{FF2B5EF4-FFF2-40B4-BE49-F238E27FC236}">
                    <a16:creationId xmlns:a16="http://schemas.microsoft.com/office/drawing/2014/main" id="{377D1802-F078-4C14-B77C-872FCB315ED0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40" name="Retângulo: Cantos Arredondados 39">
                <a:extLst>
                  <a:ext uri="{FF2B5EF4-FFF2-40B4-BE49-F238E27FC236}">
                    <a16:creationId xmlns:a16="http://schemas.microsoft.com/office/drawing/2014/main" id="{94736EE2-9A21-4A0F-AA8A-278E64F007A1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2 - VOIP</a:t>
                </a:r>
              </a:p>
            </p:txBody>
          </p:sp>
        </p:grpSp>
        <p:grpSp>
          <p:nvGrpSpPr>
            <p:cNvPr id="34" name="Agrupar 33">
              <a:extLst>
                <a:ext uri="{FF2B5EF4-FFF2-40B4-BE49-F238E27FC236}">
                  <a16:creationId xmlns:a16="http://schemas.microsoft.com/office/drawing/2014/main" id="{3518089B-ABFC-4656-9C48-C801D6697CF3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36" name="Colchete Duplo 35">
                <a:extLst>
                  <a:ext uri="{FF2B5EF4-FFF2-40B4-BE49-F238E27FC236}">
                    <a16:creationId xmlns:a16="http://schemas.microsoft.com/office/drawing/2014/main" id="{DCA69C6A-3952-4FBD-B198-D2700253264A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38" name="Retângulo: Cantos Arredondados 37">
                <a:extLst>
                  <a:ext uri="{FF2B5EF4-FFF2-40B4-BE49-F238E27FC236}">
                    <a16:creationId xmlns:a16="http://schemas.microsoft.com/office/drawing/2014/main" id="{17364DC5-4641-4AF6-9E76-51D4AF923BF9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1 - DADOS</a:t>
                </a:r>
              </a:p>
            </p:txBody>
          </p:sp>
        </p:grpSp>
      </p:grpSp>
      <p:cxnSp>
        <p:nvCxnSpPr>
          <p:cNvPr id="56" name="Conector de Seta Reta 62">
            <a:extLst>
              <a:ext uri="{FF2B5EF4-FFF2-40B4-BE49-F238E27FC236}">
                <a16:creationId xmlns:a16="http://schemas.microsoft.com/office/drawing/2014/main" id="{ACD7A103-31A0-4C30-B8F2-669C06F7E017}"/>
              </a:ext>
            </a:extLst>
          </p:cNvPr>
          <p:cNvCxnSpPr>
            <a:cxnSpLocks/>
          </p:cNvCxnSpPr>
          <p:nvPr/>
        </p:nvCxnSpPr>
        <p:spPr>
          <a:xfrm>
            <a:off x="8308800" y="3650961"/>
            <a:ext cx="770400" cy="173390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7" name="Conector: Angulado 56">
            <a:extLst>
              <a:ext uri="{FF2B5EF4-FFF2-40B4-BE49-F238E27FC236}">
                <a16:creationId xmlns:a16="http://schemas.microsoft.com/office/drawing/2014/main" id="{B40C5E03-7207-455D-A5B8-AAC41BE56987}"/>
              </a:ext>
            </a:extLst>
          </p:cNvPr>
          <p:cNvCxnSpPr>
            <a:cxnSpLocks/>
          </p:cNvCxnSpPr>
          <p:nvPr/>
        </p:nvCxnSpPr>
        <p:spPr>
          <a:xfrm>
            <a:off x="8308800" y="4725835"/>
            <a:ext cx="770400" cy="214465"/>
          </a:xfrm>
          <a:prstGeom prst="bentConnector3">
            <a:avLst>
              <a:gd name="adj1" fmla="val 50000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8" name="Conector de Seta Reta 118">
            <a:extLst>
              <a:ext uri="{FF2B5EF4-FFF2-40B4-BE49-F238E27FC236}">
                <a16:creationId xmlns:a16="http://schemas.microsoft.com/office/drawing/2014/main" id="{B8F7EBF6-CF96-431B-AB57-D7A7B7CBEB28}"/>
              </a:ext>
            </a:extLst>
          </p:cNvPr>
          <p:cNvCxnSpPr>
            <a:cxnSpLocks/>
          </p:cNvCxnSpPr>
          <p:nvPr/>
        </p:nvCxnSpPr>
        <p:spPr>
          <a:xfrm>
            <a:off x="8319600" y="4161696"/>
            <a:ext cx="763200" cy="223376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cxnSp>
        <p:nvCxnSpPr>
          <p:cNvPr id="48" name="Conector de Seta Reta 62">
            <a:extLst>
              <a:ext uri="{FF2B5EF4-FFF2-40B4-BE49-F238E27FC236}">
                <a16:creationId xmlns:a16="http://schemas.microsoft.com/office/drawing/2014/main" id="{C77F7E5F-0E0B-40E9-9EF4-CFC2AFAF4785}"/>
              </a:ext>
            </a:extLst>
          </p:cNvPr>
          <p:cNvCxnSpPr>
            <a:cxnSpLocks/>
            <a:stCxn id="38" idx="3"/>
            <a:endCxn id="69" idx="0"/>
          </p:cNvCxnSpPr>
          <p:nvPr/>
        </p:nvCxnSpPr>
        <p:spPr>
          <a:xfrm flipV="1">
            <a:off x="10519505" y="3300765"/>
            <a:ext cx="578138" cy="523586"/>
          </a:xfrm>
          <a:prstGeom prst="bentConnector3">
            <a:avLst>
              <a:gd name="adj1" fmla="val 50000"/>
            </a:avLst>
          </a:prstGeom>
          <a:ln w="28575">
            <a:headEnd type="triangle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Conector: Angulado 48">
            <a:extLst>
              <a:ext uri="{FF2B5EF4-FFF2-40B4-BE49-F238E27FC236}">
                <a16:creationId xmlns:a16="http://schemas.microsoft.com/office/drawing/2014/main" id="{D4A5143D-711C-454D-B7FC-34059757F130}"/>
              </a:ext>
            </a:extLst>
          </p:cNvPr>
          <p:cNvCxnSpPr>
            <a:cxnSpLocks/>
            <a:stCxn id="42" idx="3"/>
            <a:endCxn id="51" idx="3"/>
          </p:cNvCxnSpPr>
          <p:nvPr/>
        </p:nvCxnSpPr>
        <p:spPr>
          <a:xfrm flipV="1">
            <a:off x="10519505" y="4607195"/>
            <a:ext cx="1331795" cy="333105"/>
          </a:xfrm>
          <a:prstGeom prst="bentConnector3">
            <a:avLst>
              <a:gd name="adj1" fmla="val 75747"/>
            </a:avLst>
          </a:prstGeom>
          <a:ln>
            <a:headEnd type="triangle" w="med" len="med"/>
            <a:tailEnd type="triangle" w="med" len="med"/>
          </a:ln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50" name="Conector de Seta Reta 118">
            <a:extLst>
              <a:ext uri="{FF2B5EF4-FFF2-40B4-BE49-F238E27FC236}">
                <a16:creationId xmlns:a16="http://schemas.microsoft.com/office/drawing/2014/main" id="{2434FE2D-8E6C-477E-8AC0-7CDA32C39DE2}"/>
              </a:ext>
            </a:extLst>
          </p:cNvPr>
          <p:cNvCxnSpPr>
            <a:cxnSpLocks/>
            <a:stCxn id="40" idx="3"/>
          </p:cNvCxnSpPr>
          <p:nvPr/>
        </p:nvCxnSpPr>
        <p:spPr>
          <a:xfrm flipV="1">
            <a:off x="10519505" y="4224200"/>
            <a:ext cx="494719" cy="160872"/>
          </a:xfrm>
          <a:prstGeom prst="bentConnector3">
            <a:avLst>
              <a:gd name="adj1" fmla="val 50000"/>
            </a:avLst>
          </a:prstGeom>
          <a:ln>
            <a:headEnd type="triangle"/>
            <a:tailEnd type="triangle"/>
          </a:ln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</p:cxnSp>
      <p:grpSp>
        <p:nvGrpSpPr>
          <p:cNvPr id="43" name="Agrupar 42">
            <a:extLst>
              <a:ext uri="{FF2B5EF4-FFF2-40B4-BE49-F238E27FC236}">
                <a16:creationId xmlns:a16="http://schemas.microsoft.com/office/drawing/2014/main" id="{0FDB3D3B-2446-48DD-A54C-7A75B8D30352}"/>
              </a:ext>
            </a:extLst>
          </p:cNvPr>
          <p:cNvGrpSpPr/>
          <p:nvPr/>
        </p:nvGrpSpPr>
        <p:grpSpPr>
          <a:xfrm rot="10800000">
            <a:off x="11850006" y="3306245"/>
            <a:ext cx="181294" cy="1444950"/>
            <a:chOff x="2070100" y="3740053"/>
            <a:chExt cx="362588" cy="1444950"/>
          </a:xfrm>
        </p:grpSpPr>
        <p:sp>
          <p:nvSpPr>
            <p:cNvPr id="51" name="Retângulo: Cantos Superiores Arredondados 50">
              <a:extLst>
                <a:ext uri="{FF2B5EF4-FFF2-40B4-BE49-F238E27FC236}">
                  <a16:creationId xmlns:a16="http://schemas.microsoft.com/office/drawing/2014/main" id="{21C9E5E4-5772-49E6-9AC7-CC8EA6156C52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52" name="Retângulo: Cantos Superiores Arredondados 51">
              <a:extLst>
                <a:ext uri="{FF2B5EF4-FFF2-40B4-BE49-F238E27FC236}">
                  <a16:creationId xmlns:a16="http://schemas.microsoft.com/office/drawing/2014/main" id="{A568FD09-510E-4B71-A5D5-8FF2B543390A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53" name="Retângulo: Cantos Superiores Arredondados 52">
              <a:extLst>
                <a:ext uri="{FF2B5EF4-FFF2-40B4-BE49-F238E27FC236}">
                  <a16:creationId xmlns:a16="http://schemas.microsoft.com/office/drawing/2014/main" id="{67C33C7C-BC31-4D37-ABC9-1552379CF90E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54" name="Retângulo: Cantos Superiores Arredondados 53">
              <a:extLst>
                <a:ext uri="{FF2B5EF4-FFF2-40B4-BE49-F238E27FC236}">
                  <a16:creationId xmlns:a16="http://schemas.microsoft.com/office/drawing/2014/main" id="{6C5E535F-E54E-4337-AE95-C04BF9EAF4A1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55" name="Retângulo: Cantos Superiores Arredondados 54">
            <a:extLst>
              <a:ext uri="{FF2B5EF4-FFF2-40B4-BE49-F238E27FC236}">
                <a16:creationId xmlns:a16="http://schemas.microsoft.com/office/drawing/2014/main" id="{D75692C4-38EF-4260-BBE6-9B47F482F1A8}"/>
              </a:ext>
            </a:extLst>
          </p:cNvPr>
          <p:cNvSpPr>
            <a:spLocks/>
          </p:cNvSpPr>
          <p:nvPr/>
        </p:nvSpPr>
        <p:spPr>
          <a:xfrm rot="16200000">
            <a:off x="11670006" y="2853459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59" name="Agrupar 58">
            <a:extLst>
              <a:ext uri="{FF2B5EF4-FFF2-40B4-BE49-F238E27FC236}">
                <a16:creationId xmlns:a16="http://schemas.microsoft.com/office/drawing/2014/main" id="{53362A99-28AE-4C69-BA9B-9278C95DF3B5}"/>
              </a:ext>
            </a:extLst>
          </p:cNvPr>
          <p:cNvGrpSpPr/>
          <p:nvPr/>
        </p:nvGrpSpPr>
        <p:grpSpPr>
          <a:xfrm rot="10800000">
            <a:off x="11850006" y="4857207"/>
            <a:ext cx="180000" cy="461099"/>
            <a:chOff x="2070100" y="3844604"/>
            <a:chExt cx="360000" cy="461099"/>
          </a:xfrm>
        </p:grpSpPr>
        <p:sp>
          <p:nvSpPr>
            <p:cNvPr id="60" name="Retângulo: Cantos Superiores Arredondados 59">
              <a:extLst>
                <a:ext uri="{FF2B5EF4-FFF2-40B4-BE49-F238E27FC236}">
                  <a16:creationId xmlns:a16="http://schemas.microsoft.com/office/drawing/2014/main" id="{7CE1391E-FFBC-484F-B03F-D018BA5EAD13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61" name="Retângulo: Cantos Superiores Arredondados 60">
              <a:extLst>
                <a:ext uri="{FF2B5EF4-FFF2-40B4-BE49-F238E27FC236}">
                  <a16:creationId xmlns:a16="http://schemas.microsoft.com/office/drawing/2014/main" id="{BB6F7A7B-0960-4567-A45E-B695A565ED89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62" name="Agrupar 61">
            <a:extLst>
              <a:ext uri="{FF2B5EF4-FFF2-40B4-BE49-F238E27FC236}">
                <a16:creationId xmlns:a16="http://schemas.microsoft.com/office/drawing/2014/main" id="{571A6C1F-7951-48F2-90DC-85BE8927B492}"/>
              </a:ext>
            </a:extLst>
          </p:cNvPr>
          <p:cNvGrpSpPr/>
          <p:nvPr/>
        </p:nvGrpSpPr>
        <p:grpSpPr>
          <a:xfrm>
            <a:off x="11457643" y="2943459"/>
            <a:ext cx="393657" cy="1278086"/>
            <a:chOff x="14800598" y="3015196"/>
            <a:chExt cx="393657" cy="1231537"/>
          </a:xfrm>
        </p:grpSpPr>
        <p:cxnSp>
          <p:nvCxnSpPr>
            <p:cNvPr id="63" name="Conector reto 62">
              <a:extLst>
                <a:ext uri="{FF2B5EF4-FFF2-40B4-BE49-F238E27FC236}">
                  <a16:creationId xmlns:a16="http://schemas.microsoft.com/office/drawing/2014/main" id="{F495F5C7-6F8C-4DD9-B07A-6BC1F434F458}"/>
                </a:ext>
              </a:extLst>
            </p:cNvPr>
            <p:cNvCxnSpPr>
              <a:cxnSpLocks/>
              <a:stCxn id="54" idx="3"/>
              <a:endCxn id="69" idx="2"/>
            </p:cNvCxnSpPr>
            <p:nvPr/>
          </p:nvCxnSpPr>
          <p:spPr>
            <a:xfrm flipH="1" flipV="1">
              <a:off x="14800598" y="3359489"/>
              <a:ext cx="392363" cy="144036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5" name="Conector reto 64">
              <a:extLst>
                <a:ext uri="{FF2B5EF4-FFF2-40B4-BE49-F238E27FC236}">
                  <a16:creationId xmlns:a16="http://schemas.microsoft.com/office/drawing/2014/main" id="{7EA8F11F-ABDD-4E3A-BF7E-1959FA086501}"/>
                </a:ext>
              </a:extLst>
            </p:cNvPr>
            <p:cNvCxnSpPr>
              <a:cxnSpLocks/>
              <a:stCxn id="52" idx="3"/>
              <a:endCxn id="69" idx="2"/>
            </p:cNvCxnSpPr>
            <p:nvPr/>
          </p:nvCxnSpPr>
          <p:spPr>
            <a:xfrm flipH="1" flipV="1">
              <a:off x="14800598" y="3359489"/>
              <a:ext cx="393657" cy="88724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6" name="Conector reto 65">
              <a:extLst>
                <a:ext uri="{FF2B5EF4-FFF2-40B4-BE49-F238E27FC236}">
                  <a16:creationId xmlns:a16="http://schemas.microsoft.com/office/drawing/2014/main" id="{5FB94876-5D05-48CA-B898-ACE104A27849}"/>
                </a:ext>
              </a:extLst>
            </p:cNvPr>
            <p:cNvCxnSpPr>
              <a:cxnSpLocks/>
              <a:stCxn id="55" idx="3"/>
              <a:endCxn id="69" idx="2"/>
            </p:cNvCxnSpPr>
            <p:nvPr/>
          </p:nvCxnSpPr>
          <p:spPr>
            <a:xfrm flipH="1">
              <a:off x="14800598" y="3015196"/>
              <a:ext cx="392363" cy="344293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67" name="Conector reto 66">
              <a:extLst>
                <a:ext uri="{FF2B5EF4-FFF2-40B4-BE49-F238E27FC236}">
                  <a16:creationId xmlns:a16="http://schemas.microsoft.com/office/drawing/2014/main" id="{A65ECAC9-7ED2-411E-878A-7342C7BB7A1E}"/>
                </a:ext>
              </a:extLst>
            </p:cNvPr>
            <p:cNvCxnSpPr>
              <a:cxnSpLocks/>
              <a:stCxn id="53" idx="3"/>
              <a:endCxn id="69" idx="2"/>
            </p:cNvCxnSpPr>
            <p:nvPr/>
          </p:nvCxnSpPr>
          <p:spPr>
            <a:xfrm flipH="1" flipV="1">
              <a:off x="14800598" y="3359489"/>
              <a:ext cx="392363" cy="515640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sp>
        <p:nvSpPr>
          <p:cNvPr id="69" name="Colchete Duplo 68">
            <a:extLst>
              <a:ext uri="{FF2B5EF4-FFF2-40B4-BE49-F238E27FC236}">
                <a16:creationId xmlns:a16="http://schemas.microsoft.com/office/drawing/2014/main" id="{5F0BC6FE-16B9-4F4D-844B-6930B99C7652}"/>
              </a:ext>
            </a:extLst>
          </p:cNvPr>
          <p:cNvSpPr/>
          <p:nvPr/>
        </p:nvSpPr>
        <p:spPr>
          <a:xfrm rot="16200000">
            <a:off x="10791954" y="3120765"/>
            <a:ext cx="971378" cy="360000"/>
          </a:xfrm>
          <a:prstGeom prst="bracketPair">
            <a:avLst/>
          </a:prstGeom>
          <a:solidFill>
            <a:schemeClr val="accent1">
              <a:lumMod val="20000"/>
              <a:lumOff val="80000"/>
            </a:schemeClr>
          </a:solidFill>
          <a:ln/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sz="1100" dirty="0"/>
              <a:t>WAN PPPOE</a:t>
            </a:r>
            <a:br>
              <a:rPr lang="pt-BR" sz="1100" dirty="0"/>
            </a:br>
            <a:r>
              <a:rPr lang="pt-BR" sz="1100" dirty="0"/>
              <a:t>VLAN 1000</a:t>
            </a:r>
          </a:p>
        </p:txBody>
      </p:sp>
      <p:cxnSp>
        <p:nvCxnSpPr>
          <p:cNvPr id="74" name="Conector reto 73">
            <a:extLst>
              <a:ext uri="{FF2B5EF4-FFF2-40B4-BE49-F238E27FC236}">
                <a16:creationId xmlns:a16="http://schemas.microsoft.com/office/drawing/2014/main" id="{61164C49-79DF-484D-B1B8-B76484B03561}"/>
              </a:ext>
            </a:extLst>
          </p:cNvPr>
          <p:cNvCxnSpPr>
            <a:cxnSpLocks/>
            <a:stCxn id="51" idx="3"/>
            <a:endCxn id="69" idx="2"/>
          </p:cNvCxnSpPr>
          <p:nvPr/>
        </p:nvCxnSpPr>
        <p:spPr>
          <a:xfrm flipH="1" flipV="1">
            <a:off x="11457643" y="3300765"/>
            <a:ext cx="393657" cy="1306430"/>
          </a:xfrm>
          <a:prstGeom prst="line">
            <a:avLst/>
          </a:prstGeom>
          <a:ln w="9525" cap="flat" cmpd="sng" algn="ctr">
            <a:solidFill>
              <a:schemeClr val="accent1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cxnSp>
        <p:nvCxnSpPr>
          <p:cNvPr id="70" name="Conector reto 69">
            <a:extLst>
              <a:ext uri="{FF2B5EF4-FFF2-40B4-BE49-F238E27FC236}">
                <a16:creationId xmlns:a16="http://schemas.microsoft.com/office/drawing/2014/main" id="{3DC07AD1-FB39-49E8-AF53-8CB87B7FA94B}"/>
              </a:ext>
            </a:extLst>
          </p:cNvPr>
          <p:cNvCxnSpPr>
            <a:cxnSpLocks/>
            <a:stCxn id="61" idx="3"/>
            <a:endCxn id="77" idx="2"/>
          </p:cNvCxnSpPr>
          <p:nvPr/>
        </p:nvCxnSpPr>
        <p:spPr>
          <a:xfrm flipH="1" flipV="1">
            <a:off x="11457643" y="4407946"/>
            <a:ext cx="392363" cy="539261"/>
          </a:xfrm>
          <a:prstGeom prst="line">
            <a:avLst/>
          </a:prstGeom>
          <a:ln w="9525" cap="flat" cmpd="sng" algn="ctr">
            <a:solidFill>
              <a:schemeClr val="accent2"/>
            </a:solidFill>
            <a:prstDash val="dash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tx1"/>
          </a:fontRef>
        </p:style>
      </p:cxnSp>
      <p:sp>
        <p:nvSpPr>
          <p:cNvPr id="77" name="Colchete Duplo 76">
            <a:extLst>
              <a:ext uri="{FF2B5EF4-FFF2-40B4-BE49-F238E27FC236}">
                <a16:creationId xmlns:a16="http://schemas.microsoft.com/office/drawing/2014/main" id="{80C66D3B-BA31-46F0-8BE5-8FEF612ABE55}"/>
              </a:ext>
            </a:extLst>
          </p:cNvPr>
          <p:cNvSpPr/>
          <p:nvPr/>
        </p:nvSpPr>
        <p:spPr>
          <a:xfrm rot="16200000">
            <a:off x="10809643" y="4227946"/>
            <a:ext cx="936000" cy="360000"/>
          </a:xfrm>
          <a:prstGeom prst="bracketPair">
            <a:avLst/>
          </a:prstGeom>
          <a:solidFill>
            <a:schemeClr val="accent2">
              <a:lumMod val="20000"/>
              <a:lumOff val="80000"/>
            </a:schemeClr>
          </a:solidFill>
          <a:ln/>
        </p:spPr>
        <p:style>
          <a:lnRef idx="3">
            <a:schemeClr val="accent2"/>
          </a:lnRef>
          <a:fillRef idx="0">
            <a:schemeClr val="accent2"/>
          </a:fillRef>
          <a:effectRef idx="2">
            <a:schemeClr val="accent2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r>
              <a:rPr lang="pt-BR" sz="1100" dirty="0"/>
              <a:t>WAN DHCP</a:t>
            </a:r>
            <a:br>
              <a:rPr lang="pt-BR" sz="1100" dirty="0"/>
            </a:br>
            <a:r>
              <a:rPr lang="pt-BR" sz="1100" dirty="0"/>
              <a:t>VLAN 50</a:t>
            </a:r>
          </a:p>
        </p:txBody>
      </p:sp>
      <p:sp>
        <p:nvSpPr>
          <p:cNvPr id="64" name="CaixaDeTexto 63">
            <a:extLst>
              <a:ext uri="{FF2B5EF4-FFF2-40B4-BE49-F238E27FC236}">
                <a16:creationId xmlns:a16="http://schemas.microsoft.com/office/drawing/2014/main" id="{38E8275E-B504-4429-98BB-C07488B3892E}"/>
              </a:ext>
            </a:extLst>
          </p:cNvPr>
          <p:cNvSpPr txBox="1"/>
          <p:nvPr/>
        </p:nvSpPr>
        <p:spPr>
          <a:xfrm>
            <a:off x="11468708" y="4408445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00" dirty="0"/>
              <a:t>PVID</a:t>
            </a:r>
          </a:p>
          <a:p>
            <a:pPr algn="ctr"/>
            <a:r>
              <a:rPr lang="pt-BR" sz="1000" dirty="0"/>
              <a:t>1005</a:t>
            </a:r>
          </a:p>
        </p:txBody>
      </p:sp>
      <p:grpSp>
        <p:nvGrpSpPr>
          <p:cNvPr id="68" name="Agrupar 67">
            <a:extLst>
              <a:ext uri="{FF2B5EF4-FFF2-40B4-BE49-F238E27FC236}">
                <a16:creationId xmlns:a16="http://schemas.microsoft.com/office/drawing/2014/main" id="{867869D2-E348-4F10-847D-CA89506EF2C1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71" name="Grupo 95">
              <a:extLst>
                <a:ext uri="{FF2B5EF4-FFF2-40B4-BE49-F238E27FC236}">
                  <a16:creationId xmlns:a16="http://schemas.microsoft.com/office/drawing/2014/main" id="{B95F4D23-1EAB-41F1-A269-978986FD6BA9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76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46D62663-3FA3-4F8A-958D-1E49A84CF28F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78" name="Hexágono 77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D6A73278-CB02-4FFA-9EBB-C649594E425F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72" name="Grupo 95">
              <a:extLst>
                <a:ext uri="{FF2B5EF4-FFF2-40B4-BE49-F238E27FC236}">
                  <a16:creationId xmlns:a16="http://schemas.microsoft.com/office/drawing/2014/main" id="{BD7F83B8-A5CD-48EC-AF1D-11211DE735A8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73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E66DB780-5598-4A0A-8417-44DC8FCA6E8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75" name="Hexágono 74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E827525E-B3D4-4D81-829E-3DCF2940808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957741531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pt-BR" dirty="0"/>
              <a:t>Cenário final</a:t>
            </a:r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41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90"/>
            <a:ext cx="7272599" cy="1985178"/>
          </a:xfrm>
        </p:spPr>
        <p:txBody>
          <a:bodyPr>
            <a:normAutofit/>
          </a:bodyPr>
          <a:lstStyle/>
          <a:p>
            <a:r>
              <a:rPr lang="pt-BR" dirty="0"/>
              <a:t>Com essa etapa finalizada concluímos o cenário definido:</a:t>
            </a:r>
          </a:p>
          <a:p>
            <a:endParaRPr lang="pt-BR" dirty="0"/>
          </a:p>
          <a:p>
            <a:pPr marL="571500" indent="-342900">
              <a:buClr>
                <a:srgbClr val="F47920"/>
              </a:buClr>
              <a:buFont typeface="Wingdings" panose="05000000000000000000" pitchFamily="2" charset="2"/>
              <a:buChar char="Ø"/>
            </a:pPr>
            <a:r>
              <a:rPr lang="pt-BR" dirty="0"/>
              <a:t>Serviço de internet com </a:t>
            </a:r>
            <a:r>
              <a:rPr lang="pt-BR" dirty="0" err="1"/>
              <a:t>PPPoE</a:t>
            </a:r>
            <a:r>
              <a:rPr lang="pt-BR" dirty="0"/>
              <a:t>;</a:t>
            </a:r>
          </a:p>
          <a:p>
            <a:pPr marL="571500" indent="-342900">
              <a:buClr>
                <a:srgbClr val="F47920"/>
              </a:buClr>
              <a:buFont typeface="Wingdings" panose="05000000000000000000" pitchFamily="2" charset="2"/>
              <a:buChar char="Ø"/>
            </a:pPr>
            <a:r>
              <a:rPr lang="pt-BR" dirty="0"/>
              <a:t>Serviço de voz com DHCP na porta POTS 1;</a:t>
            </a:r>
          </a:p>
          <a:p>
            <a:pPr marL="571500" indent="-342900">
              <a:buClr>
                <a:srgbClr val="F47920"/>
              </a:buClr>
              <a:buFont typeface="Wingdings" panose="05000000000000000000" pitchFamily="2" charset="2"/>
              <a:buChar char="Ø"/>
            </a:pPr>
            <a:r>
              <a:rPr lang="pt-BR" dirty="0"/>
              <a:t>Serviço de TV em bridge direto na porta ETH 4;</a:t>
            </a:r>
          </a:p>
        </p:txBody>
      </p:sp>
      <p:grpSp>
        <p:nvGrpSpPr>
          <p:cNvPr id="68" name="Agrupar 67">
            <a:extLst>
              <a:ext uri="{FF2B5EF4-FFF2-40B4-BE49-F238E27FC236}">
                <a16:creationId xmlns:a16="http://schemas.microsoft.com/office/drawing/2014/main" id="{1C2E9D1D-E69D-43E3-B7BD-08B9F05F051B}"/>
              </a:ext>
            </a:extLst>
          </p:cNvPr>
          <p:cNvGrpSpPr/>
          <p:nvPr/>
        </p:nvGrpSpPr>
        <p:grpSpPr>
          <a:xfrm>
            <a:off x="5516338" y="3226901"/>
            <a:ext cx="2380301" cy="2880000"/>
            <a:chOff x="8627198" y="3333606"/>
            <a:chExt cx="2380301" cy="2880000"/>
          </a:xfrm>
        </p:grpSpPr>
        <p:sp>
          <p:nvSpPr>
            <p:cNvPr id="71" name="Retângulo 70">
              <a:extLst>
                <a:ext uri="{FF2B5EF4-FFF2-40B4-BE49-F238E27FC236}">
                  <a16:creationId xmlns:a16="http://schemas.microsoft.com/office/drawing/2014/main" id="{8AD4A8E8-C005-40E7-BCF0-A50EEFBB404E}"/>
                </a:ext>
              </a:extLst>
            </p:cNvPr>
            <p:cNvSpPr/>
            <p:nvPr/>
          </p:nvSpPr>
          <p:spPr>
            <a:xfrm>
              <a:off x="9207499" y="3333606"/>
              <a:ext cx="180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</a:t>
              </a:r>
            </a:p>
          </p:txBody>
        </p:sp>
        <p:sp>
          <p:nvSpPr>
            <p:cNvPr id="72" name="Retângulo 71">
              <a:extLst>
                <a:ext uri="{FF2B5EF4-FFF2-40B4-BE49-F238E27FC236}">
                  <a16:creationId xmlns:a16="http://schemas.microsoft.com/office/drawing/2014/main" id="{2ACBB09A-5E5D-4B1A-8971-D6C185FB1977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73" name="Retângulo 72">
              <a:extLst>
                <a:ext uri="{FF2B5EF4-FFF2-40B4-BE49-F238E27FC236}">
                  <a16:creationId xmlns:a16="http://schemas.microsoft.com/office/drawing/2014/main" id="{EE62A18A-D27F-421D-AC22-741D3C95C5C7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75" name="Agrupar 74">
            <a:extLst>
              <a:ext uri="{FF2B5EF4-FFF2-40B4-BE49-F238E27FC236}">
                <a16:creationId xmlns:a16="http://schemas.microsoft.com/office/drawing/2014/main" id="{32C01CE1-8FEA-4AE4-AFF4-F3D8CC14F7E0}"/>
              </a:ext>
            </a:extLst>
          </p:cNvPr>
          <p:cNvGrpSpPr/>
          <p:nvPr/>
        </p:nvGrpSpPr>
        <p:grpSpPr>
          <a:xfrm rot="10800000">
            <a:off x="7762922" y="3994026"/>
            <a:ext cx="181294" cy="1444950"/>
            <a:chOff x="2070100" y="3740053"/>
            <a:chExt cx="362588" cy="1444950"/>
          </a:xfrm>
        </p:grpSpPr>
        <p:sp>
          <p:nvSpPr>
            <p:cNvPr id="76" name="Retângulo: Cantos Superiores Arredondados 75">
              <a:extLst>
                <a:ext uri="{FF2B5EF4-FFF2-40B4-BE49-F238E27FC236}">
                  <a16:creationId xmlns:a16="http://schemas.microsoft.com/office/drawing/2014/main" id="{8305E86E-23E4-47C2-94E5-E41C6222AD69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78" name="Retângulo: Cantos Superiores Arredondados 77">
              <a:extLst>
                <a:ext uri="{FF2B5EF4-FFF2-40B4-BE49-F238E27FC236}">
                  <a16:creationId xmlns:a16="http://schemas.microsoft.com/office/drawing/2014/main" id="{D987195C-2E70-4C51-A81A-7CCFA9636CC8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79" name="Retângulo: Cantos Superiores Arredondados 78">
              <a:extLst>
                <a:ext uri="{FF2B5EF4-FFF2-40B4-BE49-F238E27FC236}">
                  <a16:creationId xmlns:a16="http://schemas.microsoft.com/office/drawing/2014/main" id="{ACA1AEB6-3250-4EF8-998A-BD0C0FAB631A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80" name="Retângulo: Cantos Superiores Arredondados 79">
              <a:extLst>
                <a:ext uri="{FF2B5EF4-FFF2-40B4-BE49-F238E27FC236}">
                  <a16:creationId xmlns:a16="http://schemas.microsoft.com/office/drawing/2014/main" id="{EA18FD27-987A-4FA2-9546-7C069F2BFAB2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81" name="Retângulo: Cantos Superiores Arredondados 80">
            <a:extLst>
              <a:ext uri="{FF2B5EF4-FFF2-40B4-BE49-F238E27FC236}">
                <a16:creationId xmlns:a16="http://schemas.microsoft.com/office/drawing/2014/main" id="{7B5FBEBB-1E4E-421B-85E1-9D7639BC3B43}"/>
              </a:ext>
            </a:extLst>
          </p:cNvPr>
          <p:cNvSpPr>
            <a:spLocks/>
          </p:cNvSpPr>
          <p:nvPr/>
        </p:nvSpPr>
        <p:spPr>
          <a:xfrm rot="16200000">
            <a:off x="7582922" y="3541240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82" name="Agrupar 81">
            <a:extLst>
              <a:ext uri="{FF2B5EF4-FFF2-40B4-BE49-F238E27FC236}">
                <a16:creationId xmlns:a16="http://schemas.microsoft.com/office/drawing/2014/main" id="{B7024C9E-7B90-483A-BACC-29994F0B073D}"/>
              </a:ext>
            </a:extLst>
          </p:cNvPr>
          <p:cNvGrpSpPr/>
          <p:nvPr/>
        </p:nvGrpSpPr>
        <p:grpSpPr>
          <a:xfrm rot="10800000">
            <a:off x="7762922" y="5544988"/>
            <a:ext cx="180000" cy="461099"/>
            <a:chOff x="2070100" y="3844604"/>
            <a:chExt cx="360000" cy="461099"/>
          </a:xfrm>
        </p:grpSpPr>
        <p:sp>
          <p:nvSpPr>
            <p:cNvPr id="83" name="Retângulo: Cantos Superiores Arredondados 82">
              <a:extLst>
                <a:ext uri="{FF2B5EF4-FFF2-40B4-BE49-F238E27FC236}">
                  <a16:creationId xmlns:a16="http://schemas.microsoft.com/office/drawing/2014/main" id="{ED731677-0B80-416B-92D5-35190E05BD1C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84" name="Retângulo: Cantos Superiores Arredondados 83">
              <a:extLst>
                <a:ext uri="{FF2B5EF4-FFF2-40B4-BE49-F238E27FC236}">
                  <a16:creationId xmlns:a16="http://schemas.microsoft.com/office/drawing/2014/main" id="{7122C84D-ACC6-43EC-A33E-24A5BBC27EA8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85" name="Agrupar 84">
            <a:extLst>
              <a:ext uri="{FF2B5EF4-FFF2-40B4-BE49-F238E27FC236}">
                <a16:creationId xmlns:a16="http://schemas.microsoft.com/office/drawing/2014/main" id="{F313244E-8F22-4F60-8EEE-1252FAAB5C42}"/>
              </a:ext>
            </a:extLst>
          </p:cNvPr>
          <p:cNvGrpSpPr/>
          <p:nvPr/>
        </p:nvGrpSpPr>
        <p:grpSpPr>
          <a:xfrm>
            <a:off x="7014229" y="3631240"/>
            <a:ext cx="749987" cy="2003748"/>
            <a:chOff x="7014229" y="3631240"/>
            <a:chExt cx="749987" cy="2003748"/>
          </a:xfrm>
        </p:grpSpPr>
        <p:cxnSp>
          <p:nvCxnSpPr>
            <p:cNvPr id="86" name="Conector reto 85">
              <a:extLst>
                <a:ext uri="{FF2B5EF4-FFF2-40B4-BE49-F238E27FC236}">
                  <a16:creationId xmlns:a16="http://schemas.microsoft.com/office/drawing/2014/main" id="{1561E5ED-645E-4C58-B056-2B847A9BB581}"/>
                </a:ext>
              </a:extLst>
            </p:cNvPr>
            <p:cNvCxnSpPr>
              <a:cxnSpLocks/>
              <a:stCxn id="80" idx="3"/>
              <a:endCxn id="106" idx="2"/>
            </p:cNvCxnSpPr>
            <p:nvPr/>
          </p:nvCxnSpPr>
          <p:spPr>
            <a:xfrm flipH="1" flipV="1">
              <a:off x="7014229" y="3895622"/>
              <a:ext cx="748693" cy="24240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7" name="Conector reto 86">
              <a:extLst>
                <a:ext uri="{FF2B5EF4-FFF2-40B4-BE49-F238E27FC236}">
                  <a16:creationId xmlns:a16="http://schemas.microsoft.com/office/drawing/2014/main" id="{7C1EFF43-C6CD-4143-B151-70EB20B790B5}"/>
                </a:ext>
              </a:extLst>
            </p:cNvPr>
            <p:cNvCxnSpPr>
              <a:stCxn id="84" idx="3"/>
              <a:endCxn id="107" idx="2"/>
            </p:cNvCxnSpPr>
            <p:nvPr/>
          </p:nvCxnSpPr>
          <p:spPr>
            <a:xfrm flipH="1" flipV="1">
              <a:off x="7014229" y="5028618"/>
              <a:ext cx="748693" cy="606370"/>
            </a:xfrm>
            <a:prstGeom prst="line">
              <a:avLst/>
            </a:prstGeom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8" name="Conector reto 87">
              <a:extLst>
                <a:ext uri="{FF2B5EF4-FFF2-40B4-BE49-F238E27FC236}">
                  <a16:creationId xmlns:a16="http://schemas.microsoft.com/office/drawing/2014/main" id="{C12D44EB-2003-40A1-8C7B-F3B61AB40810}"/>
                </a:ext>
              </a:extLst>
            </p:cNvPr>
            <p:cNvCxnSpPr>
              <a:stCxn id="78" idx="3"/>
              <a:endCxn id="106" idx="2"/>
            </p:cNvCxnSpPr>
            <p:nvPr/>
          </p:nvCxnSpPr>
          <p:spPr>
            <a:xfrm flipH="1" flipV="1">
              <a:off x="7014229" y="3895622"/>
              <a:ext cx="749987" cy="101370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89" name="Conector reto 88">
              <a:extLst>
                <a:ext uri="{FF2B5EF4-FFF2-40B4-BE49-F238E27FC236}">
                  <a16:creationId xmlns:a16="http://schemas.microsoft.com/office/drawing/2014/main" id="{6E05CD55-31CB-4383-B73A-8F8B71415A74}"/>
                </a:ext>
              </a:extLst>
            </p:cNvPr>
            <p:cNvCxnSpPr>
              <a:cxnSpLocks/>
              <a:stCxn id="81" idx="3"/>
              <a:endCxn id="106" idx="2"/>
            </p:cNvCxnSpPr>
            <p:nvPr/>
          </p:nvCxnSpPr>
          <p:spPr>
            <a:xfrm flipH="1">
              <a:off x="7014229" y="3631240"/>
              <a:ext cx="748693" cy="264382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90" name="Conector reto 89">
              <a:extLst>
                <a:ext uri="{FF2B5EF4-FFF2-40B4-BE49-F238E27FC236}">
                  <a16:creationId xmlns:a16="http://schemas.microsoft.com/office/drawing/2014/main" id="{589CBF8F-4309-4F1D-A29C-8E01FEA46B92}"/>
                </a:ext>
              </a:extLst>
            </p:cNvPr>
            <p:cNvCxnSpPr>
              <a:cxnSpLocks/>
              <a:stCxn id="79" idx="3"/>
              <a:endCxn id="106" idx="2"/>
            </p:cNvCxnSpPr>
            <p:nvPr/>
          </p:nvCxnSpPr>
          <p:spPr>
            <a:xfrm flipH="1" flipV="1">
              <a:off x="7014229" y="3895622"/>
              <a:ext cx="748693" cy="62805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91" name="Agrupar 90">
            <a:extLst>
              <a:ext uri="{FF2B5EF4-FFF2-40B4-BE49-F238E27FC236}">
                <a16:creationId xmlns:a16="http://schemas.microsoft.com/office/drawing/2014/main" id="{014FCF17-6208-4CFF-853C-BB5444155080}"/>
              </a:ext>
            </a:extLst>
          </p:cNvPr>
          <p:cNvGrpSpPr/>
          <p:nvPr/>
        </p:nvGrpSpPr>
        <p:grpSpPr>
          <a:xfrm>
            <a:off x="1193750" y="3226955"/>
            <a:ext cx="2701294" cy="2880000"/>
            <a:chOff x="3587198" y="3343078"/>
            <a:chExt cx="2701294" cy="2880000"/>
          </a:xfrm>
        </p:grpSpPr>
        <p:sp>
          <p:nvSpPr>
            <p:cNvPr id="92" name="Retângulo 91">
              <a:extLst>
                <a:ext uri="{FF2B5EF4-FFF2-40B4-BE49-F238E27FC236}">
                  <a16:creationId xmlns:a16="http://schemas.microsoft.com/office/drawing/2014/main" id="{6A20D738-1F60-4737-A527-B5F757417429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93" name="Retângulo 92">
              <a:extLst>
                <a:ext uri="{FF2B5EF4-FFF2-40B4-BE49-F238E27FC236}">
                  <a16:creationId xmlns:a16="http://schemas.microsoft.com/office/drawing/2014/main" id="{B4977E3F-E56C-4B33-BF8A-41A7ACCF7F03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94" name="Retângulo 93">
              <a:extLst>
                <a:ext uri="{FF2B5EF4-FFF2-40B4-BE49-F238E27FC236}">
                  <a16:creationId xmlns:a16="http://schemas.microsoft.com/office/drawing/2014/main" id="{B616A6E7-6F2C-40BC-8FDE-586A220814E9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95" name="Agrupar 94">
            <a:extLst>
              <a:ext uri="{FF2B5EF4-FFF2-40B4-BE49-F238E27FC236}">
                <a16:creationId xmlns:a16="http://schemas.microsoft.com/office/drawing/2014/main" id="{B9FB9ED5-06C8-4F9E-967E-0B8BCDFEA9CF}"/>
              </a:ext>
            </a:extLst>
          </p:cNvPr>
          <p:cNvGrpSpPr/>
          <p:nvPr/>
        </p:nvGrpSpPr>
        <p:grpSpPr>
          <a:xfrm>
            <a:off x="3265044" y="4106248"/>
            <a:ext cx="2880000" cy="1579905"/>
            <a:chOff x="3265044" y="4106248"/>
            <a:chExt cx="2880000" cy="1579905"/>
          </a:xfrm>
        </p:grpSpPr>
        <p:grpSp>
          <p:nvGrpSpPr>
            <p:cNvPr id="96" name="Agrupar 95">
              <a:extLst>
                <a:ext uri="{FF2B5EF4-FFF2-40B4-BE49-F238E27FC236}">
                  <a16:creationId xmlns:a16="http://schemas.microsoft.com/office/drawing/2014/main" id="{DDE4CDAC-3B9F-4124-8A83-F9AA3D051EC6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103" name="Colchete Duplo 102">
                <a:extLst>
                  <a:ext uri="{FF2B5EF4-FFF2-40B4-BE49-F238E27FC236}">
                    <a16:creationId xmlns:a16="http://schemas.microsoft.com/office/drawing/2014/main" id="{A1EB1649-1317-408D-A547-5AF1AF5D33B4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104" name="Retângulo: Cantos Arredondados 103">
                <a:extLst>
                  <a:ext uri="{FF2B5EF4-FFF2-40B4-BE49-F238E27FC236}">
                    <a16:creationId xmlns:a16="http://schemas.microsoft.com/office/drawing/2014/main" id="{305BFADF-24A2-4A5A-ABAA-E3FB9694E402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3 - IPTV</a:t>
                </a:r>
              </a:p>
            </p:txBody>
          </p:sp>
        </p:grpSp>
        <p:grpSp>
          <p:nvGrpSpPr>
            <p:cNvPr id="97" name="Agrupar 96">
              <a:extLst>
                <a:ext uri="{FF2B5EF4-FFF2-40B4-BE49-F238E27FC236}">
                  <a16:creationId xmlns:a16="http://schemas.microsoft.com/office/drawing/2014/main" id="{C5968B04-3905-4491-852F-0F866BE818DD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101" name="Colchete Duplo 100">
                <a:extLst>
                  <a:ext uri="{FF2B5EF4-FFF2-40B4-BE49-F238E27FC236}">
                    <a16:creationId xmlns:a16="http://schemas.microsoft.com/office/drawing/2014/main" id="{82CC10D7-2EB8-4D68-870B-30BCEE11DE5D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102" name="Retângulo: Cantos Arredondados 101">
                <a:extLst>
                  <a:ext uri="{FF2B5EF4-FFF2-40B4-BE49-F238E27FC236}">
                    <a16:creationId xmlns:a16="http://schemas.microsoft.com/office/drawing/2014/main" id="{136765C4-EBEC-45BB-A66F-36CF713B0955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2 - VOIP</a:t>
                </a:r>
              </a:p>
            </p:txBody>
          </p:sp>
        </p:grpSp>
        <p:grpSp>
          <p:nvGrpSpPr>
            <p:cNvPr id="98" name="Agrupar 97">
              <a:extLst>
                <a:ext uri="{FF2B5EF4-FFF2-40B4-BE49-F238E27FC236}">
                  <a16:creationId xmlns:a16="http://schemas.microsoft.com/office/drawing/2014/main" id="{F2F12F27-483F-491F-8629-B8C723311AAC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99" name="Colchete Duplo 98">
                <a:extLst>
                  <a:ext uri="{FF2B5EF4-FFF2-40B4-BE49-F238E27FC236}">
                    <a16:creationId xmlns:a16="http://schemas.microsoft.com/office/drawing/2014/main" id="{59D5E213-3685-4D52-B7A7-8AEFEF2CCAE2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100" name="Retângulo: Cantos Arredondados 99">
                <a:extLst>
                  <a:ext uri="{FF2B5EF4-FFF2-40B4-BE49-F238E27FC236}">
                    <a16:creationId xmlns:a16="http://schemas.microsoft.com/office/drawing/2014/main" id="{BAE8FDC1-B2E0-4E01-8BB6-991592E05F29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1 - DADOS</a:t>
                </a:r>
              </a:p>
            </p:txBody>
          </p:sp>
        </p:grpSp>
      </p:grpSp>
      <p:grpSp>
        <p:nvGrpSpPr>
          <p:cNvPr id="105" name="Agrupar 104">
            <a:extLst>
              <a:ext uri="{FF2B5EF4-FFF2-40B4-BE49-F238E27FC236}">
                <a16:creationId xmlns:a16="http://schemas.microsoft.com/office/drawing/2014/main" id="{0AD50A57-1C19-4BBF-9E4C-847BFED2A723}"/>
              </a:ext>
            </a:extLst>
          </p:cNvPr>
          <p:cNvGrpSpPr/>
          <p:nvPr/>
        </p:nvGrpSpPr>
        <p:grpSpPr>
          <a:xfrm>
            <a:off x="6654229" y="3427622"/>
            <a:ext cx="360000" cy="2068996"/>
            <a:chOff x="6654229" y="3427622"/>
            <a:chExt cx="360000" cy="2068996"/>
          </a:xfrm>
        </p:grpSpPr>
        <p:sp>
          <p:nvSpPr>
            <p:cNvPr id="106" name="Colchete Duplo 105">
              <a:extLst>
                <a:ext uri="{FF2B5EF4-FFF2-40B4-BE49-F238E27FC236}">
                  <a16:creationId xmlns:a16="http://schemas.microsoft.com/office/drawing/2014/main" id="{F2285B7F-B4EF-4193-B1AE-74A49E631D8F}"/>
                </a:ext>
              </a:extLst>
            </p:cNvPr>
            <p:cNvSpPr/>
            <p:nvPr/>
          </p:nvSpPr>
          <p:spPr>
            <a:xfrm rot="16200000">
              <a:off x="6366229" y="3715622"/>
              <a:ext cx="936000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WAN PPPOE</a:t>
              </a:r>
              <a:br>
                <a:rPr lang="pt-BR" sz="1100" dirty="0"/>
              </a:br>
              <a:r>
                <a:rPr lang="pt-BR" sz="1100" dirty="0"/>
                <a:t>VLAN 1000</a:t>
              </a:r>
            </a:p>
          </p:txBody>
        </p:sp>
        <p:sp>
          <p:nvSpPr>
            <p:cNvPr id="107" name="Colchete Duplo 106">
              <a:extLst>
                <a:ext uri="{FF2B5EF4-FFF2-40B4-BE49-F238E27FC236}">
                  <a16:creationId xmlns:a16="http://schemas.microsoft.com/office/drawing/2014/main" id="{E454AE0B-7858-49F8-88D4-719CE2731D8A}"/>
                </a:ext>
              </a:extLst>
            </p:cNvPr>
            <p:cNvSpPr/>
            <p:nvPr/>
          </p:nvSpPr>
          <p:spPr>
            <a:xfrm rot="16200000">
              <a:off x="6366229" y="4848618"/>
              <a:ext cx="936000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WAN DHCP</a:t>
              </a:r>
              <a:br>
                <a:rPr lang="pt-BR" sz="1100" dirty="0"/>
              </a:br>
              <a:r>
                <a:rPr lang="pt-BR" sz="1100" dirty="0"/>
                <a:t>VLAN 1005</a:t>
              </a:r>
            </a:p>
          </p:txBody>
        </p:sp>
      </p:grpSp>
      <p:grpSp>
        <p:nvGrpSpPr>
          <p:cNvPr id="108" name="Agrupar 107">
            <a:extLst>
              <a:ext uri="{FF2B5EF4-FFF2-40B4-BE49-F238E27FC236}">
                <a16:creationId xmlns:a16="http://schemas.microsoft.com/office/drawing/2014/main" id="{F34C87E5-B5CA-453D-A9E2-F940941F63A7}"/>
              </a:ext>
            </a:extLst>
          </p:cNvPr>
          <p:cNvGrpSpPr/>
          <p:nvPr/>
        </p:nvGrpSpPr>
        <p:grpSpPr>
          <a:xfrm>
            <a:off x="1829690" y="4174204"/>
            <a:ext cx="927027" cy="1434874"/>
            <a:chOff x="1829690" y="4174204"/>
            <a:chExt cx="927027" cy="1434874"/>
          </a:xfrm>
        </p:grpSpPr>
        <p:sp>
          <p:nvSpPr>
            <p:cNvPr id="109" name="Colchete Duplo 108">
              <a:extLst>
                <a:ext uri="{FF2B5EF4-FFF2-40B4-BE49-F238E27FC236}">
                  <a16:creationId xmlns:a16="http://schemas.microsoft.com/office/drawing/2014/main" id="{7AF6910D-5BFE-426A-8E76-F29E418CD2E9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110" name="Colchete Duplo 109">
              <a:extLst>
                <a:ext uri="{FF2B5EF4-FFF2-40B4-BE49-F238E27FC236}">
                  <a16:creationId xmlns:a16="http://schemas.microsoft.com/office/drawing/2014/main" id="{41160CB2-83C6-4696-9337-F4237FA6484B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111" name="Colchete Duplo 110">
              <a:extLst>
                <a:ext uri="{FF2B5EF4-FFF2-40B4-BE49-F238E27FC236}">
                  <a16:creationId xmlns:a16="http://schemas.microsoft.com/office/drawing/2014/main" id="{F316E682-9E52-4DA9-841C-EAF36A69BCC3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grpSp>
        <p:nvGrpSpPr>
          <p:cNvPr id="112" name="Agrupar 111">
            <a:extLst>
              <a:ext uri="{FF2B5EF4-FFF2-40B4-BE49-F238E27FC236}">
                <a16:creationId xmlns:a16="http://schemas.microsoft.com/office/drawing/2014/main" id="{609D0B1C-04F2-4829-B71F-1E1CE544CE29}"/>
              </a:ext>
            </a:extLst>
          </p:cNvPr>
          <p:cNvGrpSpPr/>
          <p:nvPr/>
        </p:nvGrpSpPr>
        <p:grpSpPr>
          <a:xfrm>
            <a:off x="2756717" y="3895622"/>
            <a:ext cx="5031667" cy="1682531"/>
            <a:chOff x="2756717" y="3895622"/>
            <a:chExt cx="5031667" cy="1682531"/>
          </a:xfrm>
        </p:grpSpPr>
        <p:cxnSp>
          <p:nvCxnSpPr>
            <p:cNvPr id="113" name="Conector de Seta Reta 62">
              <a:extLst>
                <a:ext uri="{FF2B5EF4-FFF2-40B4-BE49-F238E27FC236}">
                  <a16:creationId xmlns:a16="http://schemas.microsoft.com/office/drawing/2014/main" id="{F3C0C2BF-3648-4D3C-90F5-879414959136}"/>
                </a:ext>
              </a:extLst>
            </p:cNvPr>
            <p:cNvCxnSpPr>
              <a:stCxn id="100" idx="3"/>
              <a:endCxn id="106" idx="0"/>
            </p:cNvCxnSpPr>
            <p:nvPr/>
          </p:nvCxnSpPr>
          <p:spPr>
            <a:xfrm flipV="1">
              <a:off x="6145044" y="3895622"/>
              <a:ext cx="509185" cy="566582"/>
            </a:xfrm>
            <a:prstGeom prst="bentConnector3">
              <a:avLst>
                <a:gd name="adj1" fmla="val 50000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Conector: Angulado 113">
              <a:extLst>
                <a:ext uri="{FF2B5EF4-FFF2-40B4-BE49-F238E27FC236}">
                  <a16:creationId xmlns:a16="http://schemas.microsoft.com/office/drawing/2014/main" id="{91AD8D3D-274A-45DE-BE06-4461E70902F2}"/>
                </a:ext>
              </a:extLst>
            </p:cNvPr>
            <p:cNvCxnSpPr>
              <a:stCxn id="104" idx="3"/>
              <a:endCxn id="76" idx="3"/>
            </p:cNvCxnSpPr>
            <p:nvPr/>
          </p:nvCxnSpPr>
          <p:spPr>
            <a:xfrm flipV="1">
              <a:off x="6145044" y="5294976"/>
              <a:ext cx="1619172" cy="283177"/>
            </a:xfrm>
            <a:prstGeom prst="bentConnector3">
              <a:avLst>
                <a:gd name="adj1" fmla="val 74315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5" name="Conector de Seta Reta 114">
              <a:extLst>
                <a:ext uri="{FF2B5EF4-FFF2-40B4-BE49-F238E27FC236}">
                  <a16:creationId xmlns:a16="http://schemas.microsoft.com/office/drawing/2014/main" id="{1D30C349-DEAE-4341-8CBA-5DBDC5EF4F6A}"/>
                </a:ext>
              </a:extLst>
            </p:cNvPr>
            <p:cNvCxnSpPr>
              <a:cxnSpLocks/>
              <a:stCxn id="102" idx="3"/>
              <a:endCxn id="107" idx="0"/>
            </p:cNvCxnSpPr>
            <p:nvPr/>
          </p:nvCxnSpPr>
          <p:spPr>
            <a:xfrm>
              <a:off x="6145044" y="5022925"/>
              <a:ext cx="509185" cy="569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sp>
          <p:nvSpPr>
            <p:cNvPr id="116" name="CaixaDeTexto 115">
              <a:extLst>
                <a:ext uri="{FF2B5EF4-FFF2-40B4-BE49-F238E27FC236}">
                  <a16:creationId xmlns:a16="http://schemas.microsoft.com/office/drawing/2014/main" id="{80E86FD2-686C-45E2-900D-70B0A71298FA}"/>
                </a:ext>
              </a:extLst>
            </p:cNvPr>
            <p:cNvSpPr txBox="1"/>
            <p:nvPr/>
          </p:nvSpPr>
          <p:spPr>
            <a:xfrm>
              <a:off x="7340826" y="5096474"/>
              <a:ext cx="447558" cy="4001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pt-BR" sz="1000" dirty="0"/>
                <a:t>PVID</a:t>
              </a:r>
            </a:p>
            <a:p>
              <a:pPr algn="ctr"/>
              <a:r>
                <a:rPr lang="pt-BR" sz="1000" dirty="0"/>
                <a:t>1005</a:t>
              </a:r>
            </a:p>
          </p:txBody>
        </p:sp>
        <p:cxnSp>
          <p:nvCxnSpPr>
            <p:cNvPr id="117" name="Conector de Seta Reta 62">
              <a:extLst>
                <a:ext uri="{FF2B5EF4-FFF2-40B4-BE49-F238E27FC236}">
                  <a16:creationId xmlns:a16="http://schemas.microsoft.com/office/drawing/2014/main" id="{0C55FB37-1841-4828-A309-76DC2A18AC77}"/>
                </a:ext>
              </a:extLst>
            </p:cNvPr>
            <p:cNvCxnSpPr>
              <a:cxnSpLocks/>
              <a:stCxn id="109" idx="3"/>
              <a:endCxn id="100" idx="1"/>
            </p:cNvCxnSpPr>
            <p:nvPr/>
          </p:nvCxnSpPr>
          <p:spPr>
            <a:xfrm>
              <a:off x="2756717" y="4354204"/>
              <a:ext cx="508327" cy="108000"/>
            </a:xfrm>
            <a:prstGeom prst="bentConnector3">
              <a:avLst>
                <a:gd name="adj1" fmla="val 50000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8" name="Conector: Angulado 117">
              <a:extLst>
                <a:ext uri="{FF2B5EF4-FFF2-40B4-BE49-F238E27FC236}">
                  <a16:creationId xmlns:a16="http://schemas.microsoft.com/office/drawing/2014/main" id="{0783C45C-5530-4C8A-AA5D-0B67F412DD1E}"/>
                </a:ext>
              </a:extLst>
            </p:cNvPr>
            <p:cNvCxnSpPr>
              <a:cxnSpLocks/>
              <a:stCxn id="111" idx="3"/>
              <a:endCxn id="104" idx="1"/>
            </p:cNvCxnSpPr>
            <p:nvPr/>
          </p:nvCxnSpPr>
          <p:spPr>
            <a:xfrm>
              <a:off x="2756717" y="5429078"/>
              <a:ext cx="508327" cy="149075"/>
            </a:xfrm>
            <a:prstGeom prst="bentConnector3">
              <a:avLst>
                <a:gd name="adj1" fmla="val 50000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19" name="Conector de Seta Reta 118">
              <a:extLst>
                <a:ext uri="{FF2B5EF4-FFF2-40B4-BE49-F238E27FC236}">
                  <a16:creationId xmlns:a16="http://schemas.microsoft.com/office/drawing/2014/main" id="{DC254FA8-E636-42E4-9131-34290E08CBD7}"/>
                </a:ext>
              </a:extLst>
            </p:cNvPr>
            <p:cNvCxnSpPr>
              <a:cxnSpLocks/>
              <a:stCxn id="110" idx="3"/>
              <a:endCxn id="102" idx="1"/>
            </p:cNvCxnSpPr>
            <p:nvPr/>
          </p:nvCxnSpPr>
          <p:spPr>
            <a:xfrm>
              <a:off x="2756717" y="4892978"/>
              <a:ext cx="508327" cy="129947"/>
            </a:xfrm>
            <a:prstGeom prst="bentConnector3">
              <a:avLst>
                <a:gd name="adj1" fmla="val 50000"/>
              </a:avLst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sp>
        <p:nvSpPr>
          <p:cNvPr id="120" name="Retângulo 119">
            <a:extLst>
              <a:ext uri="{FF2B5EF4-FFF2-40B4-BE49-F238E27FC236}">
                <a16:creationId xmlns:a16="http://schemas.microsoft.com/office/drawing/2014/main" id="{87B101FF-7C81-43F9-AA95-A0F551B5963F}"/>
              </a:ext>
            </a:extLst>
          </p:cNvPr>
          <p:cNvSpPr/>
          <p:nvPr/>
        </p:nvSpPr>
        <p:spPr>
          <a:xfrm>
            <a:off x="922152" y="342454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1/3/2</a:t>
            </a:r>
          </a:p>
        </p:txBody>
      </p:sp>
      <p:sp>
        <p:nvSpPr>
          <p:cNvPr id="121" name="Retângulo 120">
            <a:extLst>
              <a:ext uri="{FF2B5EF4-FFF2-40B4-BE49-F238E27FC236}">
                <a16:creationId xmlns:a16="http://schemas.microsoft.com/office/drawing/2014/main" id="{01A76E6C-0C8D-4493-9796-B6A7FA312BDC}"/>
              </a:ext>
            </a:extLst>
          </p:cNvPr>
          <p:cNvSpPr/>
          <p:nvPr/>
        </p:nvSpPr>
        <p:spPr>
          <a:xfrm>
            <a:off x="922152" y="482666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1/3/1</a:t>
            </a:r>
          </a:p>
        </p:txBody>
      </p:sp>
      <p:grpSp>
        <p:nvGrpSpPr>
          <p:cNvPr id="122" name="Agrupar 121">
            <a:extLst>
              <a:ext uri="{FF2B5EF4-FFF2-40B4-BE49-F238E27FC236}">
                <a16:creationId xmlns:a16="http://schemas.microsoft.com/office/drawing/2014/main" id="{D310D6CB-C415-4C58-A96E-64FDA677DD20}"/>
              </a:ext>
            </a:extLst>
          </p:cNvPr>
          <p:cNvGrpSpPr/>
          <p:nvPr/>
        </p:nvGrpSpPr>
        <p:grpSpPr>
          <a:xfrm>
            <a:off x="922152" y="3964544"/>
            <a:ext cx="907538" cy="1464534"/>
            <a:chOff x="922152" y="3964544"/>
            <a:chExt cx="907538" cy="1464534"/>
          </a:xfrm>
        </p:grpSpPr>
        <p:cxnSp>
          <p:nvCxnSpPr>
            <p:cNvPr id="123" name="Conector de Seta Reta 62">
              <a:extLst>
                <a:ext uri="{FF2B5EF4-FFF2-40B4-BE49-F238E27FC236}">
                  <a16:creationId xmlns:a16="http://schemas.microsoft.com/office/drawing/2014/main" id="{BFFDA442-FA15-4180-A49A-649F54DF519B}"/>
                </a:ext>
              </a:extLst>
            </p:cNvPr>
            <p:cNvCxnSpPr>
              <a:cxnSpLocks/>
              <a:stCxn id="120" idx="1"/>
              <a:endCxn id="109" idx="1"/>
            </p:cNvCxnSpPr>
            <p:nvPr/>
          </p:nvCxnSpPr>
          <p:spPr>
            <a:xfrm rot="10800000" flipH="1" flipV="1">
              <a:off x="922152" y="3964544"/>
              <a:ext cx="907538" cy="389659"/>
            </a:xfrm>
            <a:prstGeom prst="bentConnector5">
              <a:avLst>
                <a:gd name="adj1" fmla="val 79765"/>
                <a:gd name="adj2" fmla="val 50455"/>
                <a:gd name="adj3" fmla="val 79751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4" name="Conector: Angulado 123">
              <a:extLst>
                <a:ext uri="{FF2B5EF4-FFF2-40B4-BE49-F238E27FC236}">
                  <a16:creationId xmlns:a16="http://schemas.microsoft.com/office/drawing/2014/main" id="{C7FB82EF-0236-4A20-8806-1889FD05CDDB}"/>
                </a:ext>
              </a:extLst>
            </p:cNvPr>
            <p:cNvCxnSpPr>
              <a:cxnSpLocks/>
              <a:stCxn id="121" idx="1"/>
              <a:endCxn id="111" idx="1"/>
            </p:cNvCxnSpPr>
            <p:nvPr/>
          </p:nvCxnSpPr>
          <p:spPr>
            <a:xfrm rot="10800000" flipH="1" flipV="1">
              <a:off x="922152" y="5366668"/>
              <a:ext cx="907538" cy="62410"/>
            </a:xfrm>
            <a:prstGeom prst="bentConnector5">
              <a:avLst>
                <a:gd name="adj1" fmla="val 79765"/>
                <a:gd name="adj2" fmla="val 70822"/>
                <a:gd name="adj3" fmla="val 79751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25" name="Conector de Seta Reta 118">
              <a:extLst>
                <a:ext uri="{FF2B5EF4-FFF2-40B4-BE49-F238E27FC236}">
                  <a16:creationId xmlns:a16="http://schemas.microsoft.com/office/drawing/2014/main" id="{00DC4105-2125-48B9-88ED-7A065813326D}"/>
                </a:ext>
              </a:extLst>
            </p:cNvPr>
            <p:cNvCxnSpPr>
              <a:cxnSpLocks/>
              <a:stCxn id="120" idx="1"/>
              <a:endCxn id="110" idx="1"/>
            </p:cNvCxnSpPr>
            <p:nvPr/>
          </p:nvCxnSpPr>
          <p:spPr>
            <a:xfrm rot="10800000" flipH="1" flipV="1">
              <a:off x="922152" y="3964544"/>
              <a:ext cx="907538" cy="928433"/>
            </a:xfrm>
            <a:prstGeom prst="bentConnector3">
              <a:avLst>
                <a:gd name="adj1" fmla="val 68570"/>
              </a:avLst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26" name="Agrupar 125">
            <a:extLst>
              <a:ext uri="{FF2B5EF4-FFF2-40B4-BE49-F238E27FC236}">
                <a16:creationId xmlns:a16="http://schemas.microsoft.com/office/drawing/2014/main" id="{0D29BCFE-028F-4806-BF4E-BAB8C2CF18D4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127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AF3843D0-D20F-4A81-A8CF-D6D579A9B5C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prstClr val="black"/>
                <a:srgbClr val="69C4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28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1DACE625-5A54-449A-93A0-8033079FDC8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29" name="Agrupar 128">
              <a:extLst>
                <a:ext uri="{FF2B5EF4-FFF2-40B4-BE49-F238E27FC236}">
                  <a16:creationId xmlns:a16="http://schemas.microsoft.com/office/drawing/2014/main" id="{0476D717-1753-47A5-9E8B-D54EBA7670E6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146" name="Agrupar 145">
                <a:extLst>
                  <a:ext uri="{FF2B5EF4-FFF2-40B4-BE49-F238E27FC236}">
                    <a16:creationId xmlns:a16="http://schemas.microsoft.com/office/drawing/2014/main" id="{1B307AC7-D878-4375-BC52-2F17D438584B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148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5D3A08DC-E38E-46BB-9F46-491349DB3251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49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0095A427-38B1-4014-805E-FF6447DFC69F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47" name="Imagem 146">
                <a:extLst>
                  <a:ext uri="{FF2B5EF4-FFF2-40B4-BE49-F238E27FC236}">
                    <a16:creationId xmlns:a16="http://schemas.microsoft.com/office/drawing/2014/main" id="{D3909318-E6B3-4739-9C65-39766121616B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130" name="Agrupar 129">
              <a:extLst>
                <a:ext uri="{FF2B5EF4-FFF2-40B4-BE49-F238E27FC236}">
                  <a16:creationId xmlns:a16="http://schemas.microsoft.com/office/drawing/2014/main" id="{B74013C7-D7F9-4448-AC6E-18A3B0E25449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144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1CC7FC6B-2227-4D4C-AF04-95E4F9B8464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5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F10D0C97-1C88-4B5C-8BBC-BCC7E7ED8E7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1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87FD13B7-5805-4EF5-AAF3-6DB15AB7970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2" name="Conector reto 131">
              <a:extLst>
                <a:ext uri="{FF2B5EF4-FFF2-40B4-BE49-F238E27FC236}">
                  <a16:creationId xmlns:a16="http://schemas.microsoft.com/office/drawing/2014/main" id="{BE1C67A2-3D2F-4D5E-A262-8D9CDE35AAAA}"/>
                </a:ext>
              </a:extLst>
            </p:cNvPr>
            <p:cNvCxnSpPr>
              <a:cxnSpLocks/>
              <a:stCxn id="141" idx="2"/>
              <a:endCxn id="148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3" name="Conector reto 132">
              <a:extLst>
                <a:ext uri="{FF2B5EF4-FFF2-40B4-BE49-F238E27FC236}">
                  <a16:creationId xmlns:a16="http://schemas.microsoft.com/office/drawing/2014/main" id="{D055A0B3-A566-49A1-BADF-973722EEA9DD}"/>
                </a:ext>
              </a:extLst>
            </p:cNvPr>
            <p:cNvCxnSpPr>
              <a:cxnSpLocks/>
              <a:stCxn id="145" idx="2"/>
              <a:endCxn id="149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4" name="Conector reto 133">
              <a:extLst>
                <a:ext uri="{FF2B5EF4-FFF2-40B4-BE49-F238E27FC236}">
                  <a16:creationId xmlns:a16="http://schemas.microsoft.com/office/drawing/2014/main" id="{ABD707D2-B962-4B0C-BDB1-7802EF056CA5}"/>
                </a:ext>
              </a:extLst>
            </p:cNvPr>
            <p:cNvCxnSpPr>
              <a:cxnSpLocks/>
              <a:stCxn id="149" idx="0"/>
              <a:endCxn id="143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5" name="Conector reto 134">
              <a:extLst>
                <a:ext uri="{FF2B5EF4-FFF2-40B4-BE49-F238E27FC236}">
                  <a16:creationId xmlns:a16="http://schemas.microsoft.com/office/drawing/2014/main" id="{3AB70DCA-7530-423A-9CFC-DEAB53D5D597}"/>
                </a:ext>
              </a:extLst>
            </p:cNvPr>
            <p:cNvCxnSpPr>
              <a:cxnSpLocks/>
              <a:stCxn id="149" idx="0"/>
              <a:endCxn id="140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36" name="Conector reto 135">
              <a:extLst>
                <a:ext uri="{FF2B5EF4-FFF2-40B4-BE49-F238E27FC236}">
                  <a16:creationId xmlns:a16="http://schemas.microsoft.com/office/drawing/2014/main" id="{8754C438-CBDB-4CDE-95E3-7B1315AA6008}"/>
                </a:ext>
              </a:extLst>
            </p:cNvPr>
            <p:cNvCxnSpPr>
              <a:cxnSpLocks/>
              <a:stCxn id="131" idx="0"/>
              <a:endCxn id="141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7" name="Conector reto 136">
              <a:extLst>
                <a:ext uri="{FF2B5EF4-FFF2-40B4-BE49-F238E27FC236}">
                  <a16:creationId xmlns:a16="http://schemas.microsoft.com/office/drawing/2014/main" id="{93B7EE8C-37F4-4214-9B85-9AD4DBB05786}"/>
                </a:ext>
              </a:extLst>
            </p:cNvPr>
            <p:cNvCxnSpPr>
              <a:cxnSpLocks/>
              <a:stCxn id="127" idx="0"/>
              <a:endCxn id="141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38" name="Conector reto 137">
              <a:extLst>
                <a:ext uri="{FF2B5EF4-FFF2-40B4-BE49-F238E27FC236}">
                  <a16:creationId xmlns:a16="http://schemas.microsoft.com/office/drawing/2014/main" id="{7ECD8272-3EF4-4789-94AA-2BF90F10BF9E}"/>
                </a:ext>
              </a:extLst>
            </p:cNvPr>
            <p:cNvCxnSpPr>
              <a:cxnSpLocks/>
              <a:stCxn id="128" idx="0"/>
              <a:endCxn id="141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139" name="Agrupar 138">
              <a:extLst>
                <a:ext uri="{FF2B5EF4-FFF2-40B4-BE49-F238E27FC236}">
                  <a16:creationId xmlns:a16="http://schemas.microsoft.com/office/drawing/2014/main" id="{96DA6900-F99C-45D3-8095-503F5D6CC6E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142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168056A2-5807-433C-B30E-74E46B86859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43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824CFBCC-606B-4997-B9F5-4243CFFD963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40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05EA2271-7716-4356-97A5-55F4984CB71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1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AFE60E41-B5E0-4A83-9269-7724ECFB321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150" name="Agrupar 149">
            <a:extLst>
              <a:ext uri="{FF2B5EF4-FFF2-40B4-BE49-F238E27FC236}">
                <a16:creationId xmlns:a16="http://schemas.microsoft.com/office/drawing/2014/main" id="{9DD1FD86-E5AE-41CC-87B1-DC596864CB58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51" name="Grupo 95">
              <a:extLst>
                <a:ext uri="{FF2B5EF4-FFF2-40B4-BE49-F238E27FC236}">
                  <a16:creationId xmlns:a16="http://schemas.microsoft.com/office/drawing/2014/main" id="{AB6177E5-F0C5-49F8-8C94-148DEC136428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55" name="Forma livre 96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1BCE05B7-4630-4B4B-B891-A8CA38122931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56" name="Hexágono 155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DB0174EA-4689-49BB-9FA9-660AE717D398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52" name="Grupo 95">
              <a:extLst>
                <a:ext uri="{FF2B5EF4-FFF2-40B4-BE49-F238E27FC236}">
                  <a16:creationId xmlns:a16="http://schemas.microsoft.com/office/drawing/2014/main" id="{C7B77CB8-6194-46DC-A271-D588FFC1FB8C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53" name="Forma livre 96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E8B2CA28-12C3-4A4F-9E8D-B14AE5FB6B80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54" name="Hexágono 153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6F86B699-D2E4-40BF-90AE-FD4D04C0B60E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70305583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955624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Definindo o cenário - Estrutura lógica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5</a:t>
            </a:fld>
            <a:endParaRPr lang="pt-BR"/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25B475EB-5F81-4735-BEF6-46F4D4741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37860300"/>
              </p:ext>
            </p:extLst>
          </p:nvPr>
        </p:nvGraphicFramePr>
        <p:xfrm>
          <a:off x="922151" y="1214306"/>
          <a:ext cx="5250048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7174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38200">
                  <a:extLst>
                    <a:ext uri="{9D8B030D-6E8A-4147-A177-3AD203B41FA5}">
                      <a16:colId xmlns:a16="http://schemas.microsoft.com/office/drawing/2014/main" val="2065218071"/>
                    </a:ext>
                  </a:extLst>
                </a:gridCol>
                <a:gridCol w="9779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22400">
                  <a:extLst>
                    <a:ext uri="{9D8B030D-6E8A-4147-A177-3AD203B41FA5}">
                      <a16:colId xmlns:a16="http://schemas.microsoft.com/office/drawing/2014/main" val="630898245"/>
                    </a:ext>
                  </a:extLst>
                </a:gridCol>
                <a:gridCol w="939801">
                  <a:extLst>
                    <a:ext uri="{9D8B030D-6E8A-4147-A177-3AD203B41FA5}">
                      <a16:colId xmlns:a16="http://schemas.microsoft.com/office/drawing/2014/main" val="163192238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TCONT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DBA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Banda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GEM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1G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512KB ~ 1MB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Tipo 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2MB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37" name="Agrupar 36">
            <a:extLst>
              <a:ext uri="{FF2B5EF4-FFF2-40B4-BE49-F238E27FC236}">
                <a16:creationId xmlns:a16="http://schemas.microsoft.com/office/drawing/2014/main" id="{4CF30C3D-715E-45B4-BF26-EFC9CBC0E984}"/>
              </a:ext>
            </a:extLst>
          </p:cNvPr>
          <p:cNvGrpSpPr/>
          <p:nvPr/>
        </p:nvGrpSpPr>
        <p:grpSpPr>
          <a:xfrm>
            <a:off x="5516338" y="3226901"/>
            <a:ext cx="2380301" cy="2880000"/>
            <a:chOff x="8627198" y="3333606"/>
            <a:chExt cx="2380301" cy="2880000"/>
          </a:xfrm>
        </p:grpSpPr>
        <p:sp>
          <p:nvSpPr>
            <p:cNvPr id="38" name="Retângulo 37">
              <a:extLst>
                <a:ext uri="{FF2B5EF4-FFF2-40B4-BE49-F238E27FC236}">
                  <a16:creationId xmlns:a16="http://schemas.microsoft.com/office/drawing/2014/main" id="{5E0F84D6-8269-479E-9AC3-00CA9C2FCABC}"/>
                </a:ext>
              </a:extLst>
            </p:cNvPr>
            <p:cNvSpPr/>
            <p:nvPr/>
          </p:nvSpPr>
          <p:spPr>
            <a:xfrm>
              <a:off x="9207499" y="3333606"/>
              <a:ext cx="180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</a:t>
              </a:r>
            </a:p>
          </p:txBody>
        </p:sp>
        <p:sp>
          <p:nvSpPr>
            <p:cNvPr id="39" name="Retângulo 38">
              <a:extLst>
                <a:ext uri="{FF2B5EF4-FFF2-40B4-BE49-F238E27FC236}">
                  <a16:creationId xmlns:a16="http://schemas.microsoft.com/office/drawing/2014/main" id="{D316698C-797D-4027-BC0C-158A269BBC98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40" name="Retângulo 39">
              <a:extLst>
                <a:ext uri="{FF2B5EF4-FFF2-40B4-BE49-F238E27FC236}">
                  <a16:creationId xmlns:a16="http://schemas.microsoft.com/office/drawing/2014/main" id="{A395C317-EAE2-40B7-97EB-AC259E8523C5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42" name="Agrupar 41">
            <a:extLst>
              <a:ext uri="{FF2B5EF4-FFF2-40B4-BE49-F238E27FC236}">
                <a16:creationId xmlns:a16="http://schemas.microsoft.com/office/drawing/2014/main" id="{12FEB9BE-A3E6-4BF4-BE93-58C9E485D867}"/>
              </a:ext>
            </a:extLst>
          </p:cNvPr>
          <p:cNvGrpSpPr/>
          <p:nvPr/>
        </p:nvGrpSpPr>
        <p:grpSpPr>
          <a:xfrm rot="10800000">
            <a:off x="7762922" y="3994026"/>
            <a:ext cx="181294" cy="1444950"/>
            <a:chOff x="2070100" y="3740053"/>
            <a:chExt cx="362588" cy="1444950"/>
          </a:xfrm>
        </p:grpSpPr>
        <p:sp>
          <p:nvSpPr>
            <p:cNvPr id="43" name="Retângulo: Cantos Superiores Arredondados 42">
              <a:extLst>
                <a:ext uri="{FF2B5EF4-FFF2-40B4-BE49-F238E27FC236}">
                  <a16:creationId xmlns:a16="http://schemas.microsoft.com/office/drawing/2014/main" id="{921C2E36-FB63-4AA1-9613-ED37777E65D2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67" name="Retângulo: Cantos Superiores Arredondados 66">
              <a:extLst>
                <a:ext uri="{FF2B5EF4-FFF2-40B4-BE49-F238E27FC236}">
                  <a16:creationId xmlns:a16="http://schemas.microsoft.com/office/drawing/2014/main" id="{08BBC9C0-E9AF-41C8-BB27-39C04865AAC1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68" name="Retângulo: Cantos Superiores Arredondados 67">
              <a:extLst>
                <a:ext uri="{FF2B5EF4-FFF2-40B4-BE49-F238E27FC236}">
                  <a16:creationId xmlns:a16="http://schemas.microsoft.com/office/drawing/2014/main" id="{17E6381E-4EB6-4D48-8E3D-E560C29F379D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69" name="Retângulo: Cantos Superiores Arredondados 68">
              <a:extLst>
                <a:ext uri="{FF2B5EF4-FFF2-40B4-BE49-F238E27FC236}">
                  <a16:creationId xmlns:a16="http://schemas.microsoft.com/office/drawing/2014/main" id="{3EC4792E-90DC-4A3C-94F0-52C97AC54819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70" name="Retângulo: Cantos Superiores Arredondados 69">
            <a:extLst>
              <a:ext uri="{FF2B5EF4-FFF2-40B4-BE49-F238E27FC236}">
                <a16:creationId xmlns:a16="http://schemas.microsoft.com/office/drawing/2014/main" id="{082CF779-08A7-4BB6-8FA1-B0E13944437A}"/>
              </a:ext>
            </a:extLst>
          </p:cNvPr>
          <p:cNvSpPr>
            <a:spLocks/>
          </p:cNvSpPr>
          <p:nvPr/>
        </p:nvSpPr>
        <p:spPr>
          <a:xfrm rot="16200000">
            <a:off x="7582922" y="3541240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72" name="Agrupar 71">
            <a:extLst>
              <a:ext uri="{FF2B5EF4-FFF2-40B4-BE49-F238E27FC236}">
                <a16:creationId xmlns:a16="http://schemas.microsoft.com/office/drawing/2014/main" id="{37D4927B-690A-4599-A3B7-83C36794EC46}"/>
              </a:ext>
            </a:extLst>
          </p:cNvPr>
          <p:cNvGrpSpPr/>
          <p:nvPr/>
        </p:nvGrpSpPr>
        <p:grpSpPr>
          <a:xfrm rot="10800000">
            <a:off x="7762922" y="5544988"/>
            <a:ext cx="180000" cy="461099"/>
            <a:chOff x="2070100" y="3844604"/>
            <a:chExt cx="360000" cy="461099"/>
          </a:xfrm>
        </p:grpSpPr>
        <p:sp>
          <p:nvSpPr>
            <p:cNvPr id="73" name="Retângulo: Cantos Superiores Arredondados 72">
              <a:extLst>
                <a:ext uri="{FF2B5EF4-FFF2-40B4-BE49-F238E27FC236}">
                  <a16:creationId xmlns:a16="http://schemas.microsoft.com/office/drawing/2014/main" id="{4CA02320-DA2B-4A76-A49F-7D2A7D1638BD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74" name="Retângulo: Cantos Superiores Arredondados 73">
              <a:extLst>
                <a:ext uri="{FF2B5EF4-FFF2-40B4-BE49-F238E27FC236}">
                  <a16:creationId xmlns:a16="http://schemas.microsoft.com/office/drawing/2014/main" id="{6B07FE96-8602-4DA5-83C4-E0EBC7B3F2CC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79" name="Agrupar 78">
            <a:extLst>
              <a:ext uri="{FF2B5EF4-FFF2-40B4-BE49-F238E27FC236}">
                <a16:creationId xmlns:a16="http://schemas.microsoft.com/office/drawing/2014/main" id="{9F2C4256-C007-40A7-9872-70AB1BF63EA7}"/>
              </a:ext>
            </a:extLst>
          </p:cNvPr>
          <p:cNvGrpSpPr/>
          <p:nvPr/>
        </p:nvGrpSpPr>
        <p:grpSpPr>
          <a:xfrm>
            <a:off x="1193750" y="3226955"/>
            <a:ext cx="2701294" cy="2880000"/>
            <a:chOff x="3587198" y="3343078"/>
            <a:chExt cx="2701294" cy="2880000"/>
          </a:xfrm>
        </p:grpSpPr>
        <p:sp>
          <p:nvSpPr>
            <p:cNvPr id="80" name="Retângulo 79">
              <a:extLst>
                <a:ext uri="{FF2B5EF4-FFF2-40B4-BE49-F238E27FC236}">
                  <a16:creationId xmlns:a16="http://schemas.microsoft.com/office/drawing/2014/main" id="{DA798AE8-0DF1-4074-8B69-37E3229A1342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81" name="Retângulo 80">
              <a:extLst>
                <a:ext uri="{FF2B5EF4-FFF2-40B4-BE49-F238E27FC236}">
                  <a16:creationId xmlns:a16="http://schemas.microsoft.com/office/drawing/2014/main" id="{E08CC504-4433-47C7-BBF1-14BDCDEEB003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82" name="Retângulo 81">
              <a:extLst>
                <a:ext uri="{FF2B5EF4-FFF2-40B4-BE49-F238E27FC236}">
                  <a16:creationId xmlns:a16="http://schemas.microsoft.com/office/drawing/2014/main" id="{7BA0F59D-18F1-4089-BC7B-3AE8FD8A86E5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83" name="Agrupar 82">
            <a:extLst>
              <a:ext uri="{FF2B5EF4-FFF2-40B4-BE49-F238E27FC236}">
                <a16:creationId xmlns:a16="http://schemas.microsoft.com/office/drawing/2014/main" id="{D15855A9-8073-4938-AE60-5627F407C766}"/>
              </a:ext>
            </a:extLst>
          </p:cNvPr>
          <p:cNvGrpSpPr/>
          <p:nvPr/>
        </p:nvGrpSpPr>
        <p:grpSpPr>
          <a:xfrm>
            <a:off x="3265044" y="5222129"/>
            <a:ext cx="2880000" cy="464024"/>
            <a:chOff x="5658492" y="5338252"/>
            <a:chExt cx="3600000" cy="464024"/>
          </a:xfrm>
        </p:grpSpPr>
        <p:sp>
          <p:nvSpPr>
            <p:cNvPr id="84" name="Colchete Duplo 83">
              <a:extLst>
                <a:ext uri="{FF2B5EF4-FFF2-40B4-BE49-F238E27FC236}">
                  <a16:creationId xmlns:a16="http://schemas.microsoft.com/office/drawing/2014/main" id="{C492A55A-9C71-45E0-A3E6-4CE5AF9C0CDD}"/>
                </a:ext>
              </a:extLst>
            </p:cNvPr>
            <p:cNvSpPr/>
            <p:nvPr/>
          </p:nvSpPr>
          <p:spPr>
            <a:xfrm>
              <a:off x="5747198" y="5338252"/>
              <a:ext cx="3420000" cy="448559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TCONT 3 PROFILE IPTV</a:t>
              </a:r>
            </a:p>
          </p:txBody>
        </p:sp>
        <p:sp>
          <p:nvSpPr>
            <p:cNvPr id="85" name="Retângulo: Cantos Arredondados 84">
              <a:extLst>
                <a:ext uri="{FF2B5EF4-FFF2-40B4-BE49-F238E27FC236}">
                  <a16:creationId xmlns:a16="http://schemas.microsoft.com/office/drawing/2014/main" id="{FF12CE4F-1729-4712-AAF0-04342FB6AD20}"/>
                </a:ext>
              </a:extLst>
            </p:cNvPr>
            <p:cNvSpPr/>
            <p:nvPr/>
          </p:nvSpPr>
          <p:spPr>
            <a:xfrm>
              <a:off x="5658492" y="5586276"/>
              <a:ext cx="3600000" cy="216000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pt-BR" sz="1000" b="1" dirty="0"/>
                <a:t>GEM 3 - IPTV</a:t>
              </a:r>
            </a:p>
          </p:txBody>
        </p:sp>
      </p:grpSp>
      <p:grpSp>
        <p:nvGrpSpPr>
          <p:cNvPr id="86" name="Agrupar 85">
            <a:extLst>
              <a:ext uri="{FF2B5EF4-FFF2-40B4-BE49-F238E27FC236}">
                <a16:creationId xmlns:a16="http://schemas.microsoft.com/office/drawing/2014/main" id="{0EC2A861-31A7-41CE-9454-830EB3F4B6FD}"/>
              </a:ext>
            </a:extLst>
          </p:cNvPr>
          <p:cNvGrpSpPr/>
          <p:nvPr/>
        </p:nvGrpSpPr>
        <p:grpSpPr>
          <a:xfrm>
            <a:off x="3265044" y="4666901"/>
            <a:ext cx="2880000" cy="464024"/>
            <a:chOff x="5658492" y="4783024"/>
            <a:chExt cx="3600000" cy="464024"/>
          </a:xfrm>
        </p:grpSpPr>
        <p:sp>
          <p:nvSpPr>
            <p:cNvPr id="87" name="Colchete Duplo 86">
              <a:extLst>
                <a:ext uri="{FF2B5EF4-FFF2-40B4-BE49-F238E27FC236}">
                  <a16:creationId xmlns:a16="http://schemas.microsoft.com/office/drawing/2014/main" id="{7452F484-0BBC-4211-8FEF-1B3C8A1993DE}"/>
                </a:ext>
              </a:extLst>
            </p:cNvPr>
            <p:cNvSpPr/>
            <p:nvPr/>
          </p:nvSpPr>
          <p:spPr>
            <a:xfrm>
              <a:off x="5747198" y="4783024"/>
              <a:ext cx="3420000" cy="448559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TCONT 2 PROFILE VOIP</a:t>
              </a:r>
            </a:p>
          </p:txBody>
        </p:sp>
        <p:sp>
          <p:nvSpPr>
            <p:cNvPr id="88" name="Retângulo: Cantos Arredondados 87">
              <a:extLst>
                <a:ext uri="{FF2B5EF4-FFF2-40B4-BE49-F238E27FC236}">
                  <a16:creationId xmlns:a16="http://schemas.microsoft.com/office/drawing/2014/main" id="{413F97E4-C91C-487D-B760-CA689859B68E}"/>
                </a:ext>
              </a:extLst>
            </p:cNvPr>
            <p:cNvSpPr/>
            <p:nvPr/>
          </p:nvSpPr>
          <p:spPr>
            <a:xfrm>
              <a:off x="5658492" y="5031048"/>
              <a:ext cx="3600000" cy="216000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2"/>
            </a:lnRef>
            <a:fillRef idx="3">
              <a:schemeClr val="accent2"/>
            </a:fillRef>
            <a:effectRef idx="2">
              <a:schemeClr val="accent2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pt-BR" sz="1000" b="1" dirty="0"/>
                <a:t>GEM 2 - VOIP</a:t>
              </a:r>
            </a:p>
          </p:txBody>
        </p:sp>
      </p:grpSp>
      <p:grpSp>
        <p:nvGrpSpPr>
          <p:cNvPr id="89" name="Agrupar 88">
            <a:extLst>
              <a:ext uri="{FF2B5EF4-FFF2-40B4-BE49-F238E27FC236}">
                <a16:creationId xmlns:a16="http://schemas.microsoft.com/office/drawing/2014/main" id="{5BDE8D7C-D526-48B2-B810-2FC6011D5A00}"/>
              </a:ext>
            </a:extLst>
          </p:cNvPr>
          <p:cNvGrpSpPr/>
          <p:nvPr/>
        </p:nvGrpSpPr>
        <p:grpSpPr>
          <a:xfrm>
            <a:off x="3265044" y="4106248"/>
            <a:ext cx="2880000" cy="463956"/>
            <a:chOff x="5658492" y="4222371"/>
            <a:chExt cx="3600000" cy="463956"/>
          </a:xfrm>
        </p:grpSpPr>
        <p:sp>
          <p:nvSpPr>
            <p:cNvPr id="90" name="Colchete Duplo 89">
              <a:extLst>
                <a:ext uri="{FF2B5EF4-FFF2-40B4-BE49-F238E27FC236}">
                  <a16:creationId xmlns:a16="http://schemas.microsoft.com/office/drawing/2014/main" id="{7A5ECC84-2B51-41A4-8214-F78A3A134E7B}"/>
                </a:ext>
              </a:extLst>
            </p:cNvPr>
            <p:cNvSpPr/>
            <p:nvPr/>
          </p:nvSpPr>
          <p:spPr>
            <a:xfrm>
              <a:off x="5747198" y="4222371"/>
              <a:ext cx="3420000" cy="448559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TCONT 1 PROFILE DADOS</a:t>
              </a:r>
            </a:p>
          </p:txBody>
        </p:sp>
        <p:sp>
          <p:nvSpPr>
            <p:cNvPr id="91" name="Retângulo: Cantos Arredondados 90">
              <a:extLst>
                <a:ext uri="{FF2B5EF4-FFF2-40B4-BE49-F238E27FC236}">
                  <a16:creationId xmlns:a16="http://schemas.microsoft.com/office/drawing/2014/main" id="{333A17CB-3E94-4CB4-847E-14B84A983A01}"/>
                </a:ext>
              </a:extLst>
            </p:cNvPr>
            <p:cNvSpPr/>
            <p:nvPr/>
          </p:nvSpPr>
          <p:spPr>
            <a:xfrm>
              <a:off x="5658492" y="4470327"/>
              <a:ext cx="3600000" cy="216000"/>
            </a:xfrm>
            <a:prstGeom prst="roundRect">
              <a:avLst>
                <a:gd name="adj" fmla="val 50000"/>
              </a:avLst>
            </a:prstGeom>
            <a:ln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 anchorCtr="0"/>
            <a:lstStyle/>
            <a:p>
              <a:pPr algn="ctr"/>
              <a:r>
                <a:rPr lang="pt-BR" sz="1000" b="1" dirty="0"/>
                <a:t>GEM 1 - DADOS</a:t>
              </a:r>
            </a:p>
          </p:txBody>
        </p:sp>
      </p:grpSp>
      <p:grpSp>
        <p:nvGrpSpPr>
          <p:cNvPr id="10" name="Agrupar 9">
            <a:extLst>
              <a:ext uri="{FF2B5EF4-FFF2-40B4-BE49-F238E27FC236}">
                <a16:creationId xmlns:a16="http://schemas.microsoft.com/office/drawing/2014/main" id="{88E6A3C7-845A-4EF7-B514-3CD6E06D4516}"/>
              </a:ext>
            </a:extLst>
          </p:cNvPr>
          <p:cNvGrpSpPr/>
          <p:nvPr/>
        </p:nvGrpSpPr>
        <p:grpSpPr>
          <a:xfrm>
            <a:off x="1829690" y="4174204"/>
            <a:ext cx="927027" cy="1434874"/>
            <a:chOff x="1829690" y="4174204"/>
            <a:chExt cx="927027" cy="1434874"/>
          </a:xfrm>
        </p:grpSpPr>
        <p:sp>
          <p:nvSpPr>
            <p:cNvPr id="97" name="Colchete Duplo 96">
              <a:extLst>
                <a:ext uri="{FF2B5EF4-FFF2-40B4-BE49-F238E27FC236}">
                  <a16:creationId xmlns:a16="http://schemas.microsoft.com/office/drawing/2014/main" id="{1FD5B908-9579-433C-B9A0-0E91D98FEC9D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98" name="Colchete Duplo 97">
              <a:extLst>
                <a:ext uri="{FF2B5EF4-FFF2-40B4-BE49-F238E27FC236}">
                  <a16:creationId xmlns:a16="http://schemas.microsoft.com/office/drawing/2014/main" id="{0B67A8B4-8CA0-4998-A80C-D597C279D8C1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99" name="Colchete Duplo 98">
              <a:extLst>
                <a:ext uri="{FF2B5EF4-FFF2-40B4-BE49-F238E27FC236}">
                  <a16:creationId xmlns:a16="http://schemas.microsoft.com/office/drawing/2014/main" id="{D797141B-34DF-4F56-9D1D-0ADBEB3E0874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103" name="Retângulo 102">
            <a:extLst>
              <a:ext uri="{FF2B5EF4-FFF2-40B4-BE49-F238E27FC236}">
                <a16:creationId xmlns:a16="http://schemas.microsoft.com/office/drawing/2014/main" id="{A7FF786A-6ADF-4F43-82BE-3BAD8F984EC6}"/>
              </a:ext>
            </a:extLst>
          </p:cNvPr>
          <p:cNvSpPr/>
          <p:nvPr/>
        </p:nvSpPr>
        <p:spPr>
          <a:xfrm>
            <a:off x="922152" y="342454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1/3/2</a:t>
            </a:r>
          </a:p>
        </p:txBody>
      </p:sp>
      <p:sp>
        <p:nvSpPr>
          <p:cNvPr id="104" name="Retângulo 103">
            <a:extLst>
              <a:ext uri="{FF2B5EF4-FFF2-40B4-BE49-F238E27FC236}">
                <a16:creationId xmlns:a16="http://schemas.microsoft.com/office/drawing/2014/main" id="{FC5E87B8-5798-4F07-98DF-48D297E898EB}"/>
              </a:ext>
            </a:extLst>
          </p:cNvPr>
          <p:cNvSpPr/>
          <p:nvPr/>
        </p:nvSpPr>
        <p:spPr>
          <a:xfrm>
            <a:off x="922152" y="482666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1/3/1</a:t>
            </a:r>
          </a:p>
        </p:txBody>
      </p:sp>
      <p:grpSp>
        <p:nvGrpSpPr>
          <p:cNvPr id="11" name="Agrupar 10">
            <a:extLst>
              <a:ext uri="{FF2B5EF4-FFF2-40B4-BE49-F238E27FC236}">
                <a16:creationId xmlns:a16="http://schemas.microsoft.com/office/drawing/2014/main" id="{CFEF15C1-6FE2-45BC-9309-C07C6125C046}"/>
              </a:ext>
            </a:extLst>
          </p:cNvPr>
          <p:cNvGrpSpPr/>
          <p:nvPr/>
        </p:nvGrpSpPr>
        <p:grpSpPr>
          <a:xfrm>
            <a:off x="922152" y="3964544"/>
            <a:ext cx="907538" cy="1464534"/>
            <a:chOff x="922152" y="3964544"/>
            <a:chExt cx="907538" cy="1464534"/>
          </a:xfrm>
        </p:grpSpPr>
        <p:cxnSp>
          <p:nvCxnSpPr>
            <p:cNvPr id="105" name="Conector de Seta Reta 62">
              <a:extLst>
                <a:ext uri="{FF2B5EF4-FFF2-40B4-BE49-F238E27FC236}">
                  <a16:creationId xmlns:a16="http://schemas.microsoft.com/office/drawing/2014/main" id="{DCB88C63-0A35-4B72-ACD2-EA2546817EC4}"/>
                </a:ext>
              </a:extLst>
            </p:cNvPr>
            <p:cNvCxnSpPr>
              <a:cxnSpLocks/>
              <a:stCxn id="103" idx="1"/>
              <a:endCxn id="97" idx="1"/>
            </p:cNvCxnSpPr>
            <p:nvPr/>
          </p:nvCxnSpPr>
          <p:spPr>
            <a:xfrm rot="10800000" flipH="1" flipV="1">
              <a:off x="922152" y="3964544"/>
              <a:ext cx="907538" cy="389659"/>
            </a:xfrm>
            <a:prstGeom prst="bentConnector5">
              <a:avLst>
                <a:gd name="adj1" fmla="val 79765"/>
                <a:gd name="adj2" fmla="val 50455"/>
                <a:gd name="adj3" fmla="val 79751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6" name="Conector: Angulado 105">
              <a:extLst>
                <a:ext uri="{FF2B5EF4-FFF2-40B4-BE49-F238E27FC236}">
                  <a16:creationId xmlns:a16="http://schemas.microsoft.com/office/drawing/2014/main" id="{EBF9C5F6-5FA5-44F7-933B-D2BA9444C679}"/>
                </a:ext>
              </a:extLst>
            </p:cNvPr>
            <p:cNvCxnSpPr>
              <a:cxnSpLocks/>
              <a:stCxn id="104" idx="1"/>
              <a:endCxn id="99" idx="1"/>
            </p:cNvCxnSpPr>
            <p:nvPr/>
          </p:nvCxnSpPr>
          <p:spPr>
            <a:xfrm rot="10800000" flipH="1" flipV="1">
              <a:off x="922152" y="5366668"/>
              <a:ext cx="907538" cy="62410"/>
            </a:xfrm>
            <a:prstGeom prst="bentConnector5">
              <a:avLst>
                <a:gd name="adj1" fmla="val 79765"/>
                <a:gd name="adj2" fmla="val 70822"/>
                <a:gd name="adj3" fmla="val 79751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7" name="Conector de Seta Reta 118">
              <a:extLst>
                <a:ext uri="{FF2B5EF4-FFF2-40B4-BE49-F238E27FC236}">
                  <a16:creationId xmlns:a16="http://schemas.microsoft.com/office/drawing/2014/main" id="{2256AA66-2E47-4903-A400-27AB2A3A9E5C}"/>
                </a:ext>
              </a:extLst>
            </p:cNvPr>
            <p:cNvCxnSpPr>
              <a:cxnSpLocks/>
              <a:stCxn id="103" idx="1"/>
              <a:endCxn id="98" idx="1"/>
            </p:cNvCxnSpPr>
            <p:nvPr/>
          </p:nvCxnSpPr>
          <p:spPr>
            <a:xfrm rot="10800000" flipH="1" flipV="1">
              <a:off x="922152" y="3964544"/>
              <a:ext cx="907538" cy="928433"/>
            </a:xfrm>
            <a:prstGeom prst="bentConnector3">
              <a:avLst>
                <a:gd name="adj1" fmla="val 68570"/>
              </a:avLst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33" name="Agrupar 132">
            <a:extLst>
              <a:ext uri="{FF2B5EF4-FFF2-40B4-BE49-F238E27FC236}">
                <a16:creationId xmlns:a16="http://schemas.microsoft.com/office/drawing/2014/main" id="{44BF2528-6814-4626-A3EC-4686D19194F3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134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5C62DB6B-EAB8-4F46-B8C8-B89E8BEBDF0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prstClr val="black"/>
                <a:srgbClr val="69C4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35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834E95B4-BCDB-4863-AED8-70A32E4CC999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36" name="Agrupar 135">
              <a:extLst>
                <a:ext uri="{FF2B5EF4-FFF2-40B4-BE49-F238E27FC236}">
                  <a16:creationId xmlns:a16="http://schemas.microsoft.com/office/drawing/2014/main" id="{8439A0A5-255F-46D7-8BFE-8F1DEE186B78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153" name="Agrupar 152">
                <a:extLst>
                  <a:ext uri="{FF2B5EF4-FFF2-40B4-BE49-F238E27FC236}">
                    <a16:creationId xmlns:a16="http://schemas.microsoft.com/office/drawing/2014/main" id="{F030CC7F-F38E-47E3-A735-52FDBFF3FA0B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155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1222AF29-C487-4634-895C-7939FCA13E43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56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69405587-D190-4449-95CC-93E98187DFBD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54" name="Imagem 153">
                <a:extLst>
                  <a:ext uri="{FF2B5EF4-FFF2-40B4-BE49-F238E27FC236}">
                    <a16:creationId xmlns:a16="http://schemas.microsoft.com/office/drawing/2014/main" id="{19B0914A-C35A-4D83-AC31-A9E6F1009CDE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137" name="Agrupar 136">
              <a:extLst>
                <a:ext uri="{FF2B5EF4-FFF2-40B4-BE49-F238E27FC236}">
                  <a16:creationId xmlns:a16="http://schemas.microsoft.com/office/drawing/2014/main" id="{B8A8ABAF-6083-43C1-A712-222C0E358070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151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F628EB73-5403-4B42-A2E6-7C5112A75E8C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2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DFAD02BA-64A5-4DB8-AAF4-4EFAA08BB65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38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00031381-3547-4D99-BD00-9555DA7AD5B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39" name="Conector reto 138">
              <a:extLst>
                <a:ext uri="{FF2B5EF4-FFF2-40B4-BE49-F238E27FC236}">
                  <a16:creationId xmlns:a16="http://schemas.microsoft.com/office/drawing/2014/main" id="{77A45D97-9A4D-4E3B-9F3E-DAC870FDFB0C}"/>
                </a:ext>
              </a:extLst>
            </p:cNvPr>
            <p:cNvCxnSpPr>
              <a:cxnSpLocks/>
              <a:stCxn id="148" idx="2"/>
              <a:endCxn id="155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0" name="Conector reto 139">
              <a:extLst>
                <a:ext uri="{FF2B5EF4-FFF2-40B4-BE49-F238E27FC236}">
                  <a16:creationId xmlns:a16="http://schemas.microsoft.com/office/drawing/2014/main" id="{E0F5A9ED-3584-47F1-A232-7490F77F9B09}"/>
                </a:ext>
              </a:extLst>
            </p:cNvPr>
            <p:cNvCxnSpPr>
              <a:cxnSpLocks/>
              <a:stCxn id="152" idx="2"/>
              <a:endCxn id="156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1" name="Conector reto 140">
              <a:extLst>
                <a:ext uri="{FF2B5EF4-FFF2-40B4-BE49-F238E27FC236}">
                  <a16:creationId xmlns:a16="http://schemas.microsoft.com/office/drawing/2014/main" id="{39EB1D00-9280-491D-BA27-795917F05A45}"/>
                </a:ext>
              </a:extLst>
            </p:cNvPr>
            <p:cNvCxnSpPr>
              <a:cxnSpLocks/>
              <a:stCxn id="156" idx="0"/>
              <a:endCxn id="150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2" name="Conector reto 141">
              <a:extLst>
                <a:ext uri="{FF2B5EF4-FFF2-40B4-BE49-F238E27FC236}">
                  <a16:creationId xmlns:a16="http://schemas.microsoft.com/office/drawing/2014/main" id="{023E8B81-B4E8-419E-9018-05763963FDDD}"/>
                </a:ext>
              </a:extLst>
            </p:cNvPr>
            <p:cNvCxnSpPr>
              <a:cxnSpLocks/>
              <a:stCxn id="156" idx="0"/>
              <a:endCxn id="147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43" name="Conector reto 142">
              <a:extLst>
                <a:ext uri="{FF2B5EF4-FFF2-40B4-BE49-F238E27FC236}">
                  <a16:creationId xmlns:a16="http://schemas.microsoft.com/office/drawing/2014/main" id="{8922E450-E775-4668-AE7A-136F87B6803A}"/>
                </a:ext>
              </a:extLst>
            </p:cNvPr>
            <p:cNvCxnSpPr>
              <a:cxnSpLocks/>
              <a:stCxn id="138" idx="0"/>
              <a:endCxn id="148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4" name="Conector reto 143">
              <a:extLst>
                <a:ext uri="{FF2B5EF4-FFF2-40B4-BE49-F238E27FC236}">
                  <a16:creationId xmlns:a16="http://schemas.microsoft.com/office/drawing/2014/main" id="{2D1089C0-D768-4891-B722-5F179DC4E49B}"/>
                </a:ext>
              </a:extLst>
            </p:cNvPr>
            <p:cNvCxnSpPr>
              <a:cxnSpLocks/>
              <a:stCxn id="134" idx="0"/>
              <a:endCxn id="148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45" name="Conector reto 144">
              <a:extLst>
                <a:ext uri="{FF2B5EF4-FFF2-40B4-BE49-F238E27FC236}">
                  <a16:creationId xmlns:a16="http://schemas.microsoft.com/office/drawing/2014/main" id="{DDC24E77-013A-4E2D-8284-2351B14682CF}"/>
                </a:ext>
              </a:extLst>
            </p:cNvPr>
            <p:cNvCxnSpPr>
              <a:cxnSpLocks/>
              <a:stCxn id="135" idx="0"/>
              <a:endCxn id="148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146" name="Agrupar 145">
              <a:extLst>
                <a:ext uri="{FF2B5EF4-FFF2-40B4-BE49-F238E27FC236}">
                  <a16:creationId xmlns:a16="http://schemas.microsoft.com/office/drawing/2014/main" id="{74757759-12C0-4E6C-89A5-4BDCD75DE923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149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93CCAE7F-1041-4365-839C-86011C347695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50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E7F18D9F-9C49-4AED-AE48-7BC020AAC62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47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AD8F0363-E47C-45EC-9C3A-088B0E227D3B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48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7A004CA9-49A2-493A-9310-0CE03E2BD35C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75" name="Agrupar 74">
            <a:extLst>
              <a:ext uri="{FF2B5EF4-FFF2-40B4-BE49-F238E27FC236}">
                <a16:creationId xmlns:a16="http://schemas.microsoft.com/office/drawing/2014/main" id="{A4D326B2-513B-4D2E-B660-2A141DEDC8DB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76" name="Grupo 95">
              <a:extLst>
                <a:ext uri="{FF2B5EF4-FFF2-40B4-BE49-F238E27FC236}">
                  <a16:creationId xmlns:a16="http://schemas.microsoft.com/office/drawing/2014/main" id="{24A95F3A-8A7D-4F2A-96FB-523FAB7EF832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93" name="Forma livre 96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37B4383C-068B-455B-95C4-907311028127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94" name="Hexágono 93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159071AE-2875-4DBC-AE95-A661124C8FD1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77" name="Grupo 95">
              <a:extLst>
                <a:ext uri="{FF2B5EF4-FFF2-40B4-BE49-F238E27FC236}">
                  <a16:creationId xmlns:a16="http://schemas.microsoft.com/office/drawing/2014/main" id="{EBC64851-3892-4289-A8A3-63F9F12A757B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78" name="Forma livre 96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B9277357-AE66-45A6-8A90-8FE9BF654E1E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92" name="Hexágono 91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59D390FB-74A6-401F-A4BF-538D676EAC3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54822532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Definindo o cenário - cliente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dirty="0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6</a:t>
            </a:fld>
            <a:endParaRPr lang="pt-BR"/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25B475EB-5F81-4735-BEF6-46F4D4741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65875973"/>
              </p:ext>
            </p:extLst>
          </p:nvPr>
        </p:nvGraphicFramePr>
        <p:xfrm>
          <a:off x="922928" y="1213846"/>
          <a:ext cx="7110105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3064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73076">
                  <a:extLst>
                    <a:ext uri="{9D8B030D-6E8A-4147-A177-3AD203B41FA5}">
                      <a16:colId xmlns:a16="http://schemas.microsoft.com/office/drawing/2014/main" val="2983640906"/>
                    </a:ext>
                  </a:extLst>
                </a:gridCol>
                <a:gridCol w="4730591">
                  <a:extLst>
                    <a:ext uri="{9D8B030D-6E8A-4147-A177-3AD203B41FA5}">
                      <a16:colId xmlns:a16="http://schemas.microsoft.com/office/drawing/2014/main" val="206521807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Modo de conexão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WAN </a:t>
                      </a:r>
                      <a:r>
                        <a:rPr lang="pt-BR" sz="1600" dirty="0" err="1">
                          <a:latin typeface="Foco Corp" panose="020B0504050202020203"/>
                        </a:rPr>
                        <a:t>PPPoE</a:t>
                      </a:r>
                      <a:r>
                        <a:rPr lang="pt-BR" sz="1600" dirty="0">
                          <a:latin typeface="Foco Corp" panose="020B0504050202020203"/>
                        </a:rPr>
                        <a:t> atrelada as portas ETH 1, 2, 3 e Wi-Fi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WAN DHCP exclusiva VOIP atrelada a porta POTS 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Bridge direto na porta ETH 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90" name="Agrupar 89">
            <a:extLst>
              <a:ext uri="{FF2B5EF4-FFF2-40B4-BE49-F238E27FC236}">
                <a16:creationId xmlns:a16="http://schemas.microsoft.com/office/drawing/2014/main" id="{4B60015A-3F72-4FDB-A8E4-F6105C751B2F}"/>
              </a:ext>
            </a:extLst>
          </p:cNvPr>
          <p:cNvGrpSpPr/>
          <p:nvPr/>
        </p:nvGrpSpPr>
        <p:grpSpPr>
          <a:xfrm>
            <a:off x="5516338" y="3226901"/>
            <a:ext cx="2380301" cy="2880000"/>
            <a:chOff x="8627198" y="3333606"/>
            <a:chExt cx="2380301" cy="2880000"/>
          </a:xfrm>
        </p:grpSpPr>
        <p:sp>
          <p:nvSpPr>
            <p:cNvPr id="91" name="Retângulo 90">
              <a:extLst>
                <a:ext uri="{FF2B5EF4-FFF2-40B4-BE49-F238E27FC236}">
                  <a16:creationId xmlns:a16="http://schemas.microsoft.com/office/drawing/2014/main" id="{6AA4D5C3-E63B-490A-9B54-D849CB10D707}"/>
                </a:ext>
              </a:extLst>
            </p:cNvPr>
            <p:cNvSpPr/>
            <p:nvPr/>
          </p:nvSpPr>
          <p:spPr>
            <a:xfrm>
              <a:off x="9207499" y="3333606"/>
              <a:ext cx="180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</a:t>
              </a:r>
            </a:p>
          </p:txBody>
        </p:sp>
        <p:sp>
          <p:nvSpPr>
            <p:cNvPr id="92" name="Retângulo 91">
              <a:extLst>
                <a:ext uri="{FF2B5EF4-FFF2-40B4-BE49-F238E27FC236}">
                  <a16:creationId xmlns:a16="http://schemas.microsoft.com/office/drawing/2014/main" id="{62732B38-C94D-4C34-B1C0-6DD5D2A8E41A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93" name="Retângulo 92">
              <a:extLst>
                <a:ext uri="{FF2B5EF4-FFF2-40B4-BE49-F238E27FC236}">
                  <a16:creationId xmlns:a16="http://schemas.microsoft.com/office/drawing/2014/main" id="{6957375E-51E1-421A-A751-0671099096DA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94" name="Agrupar 93">
            <a:extLst>
              <a:ext uri="{FF2B5EF4-FFF2-40B4-BE49-F238E27FC236}">
                <a16:creationId xmlns:a16="http://schemas.microsoft.com/office/drawing/2014/main" id="{ACC6F010-167A-4A05-8A9A-25B7F8A9A800}"/>
              </a:ext>
            </a:extLst>
          </p:cNvPr>
          <p:cNvGrpSpPr/>
          <p:nvPr/>
        </p:nvGrpSpPr>
        <p:grpSpPr>
          <a:xfrm rot="10800000">
            <a:off x="7762922" y="3994026"/>
            <a:ext cx="181294" cy="1444950"/>
            <a:chOff x="2070100" y="3740053"/>
            <a:chExt cx="362588" cy="1444950"/>
          </a:xfrm>
        </p:grpSpPr>
        <p:sp>
          <p:nvSpPr>
            <p:cNvPr id="95" name="Retângulo: Cantos Superiores Arredondados 94">
              <a:extLst>
                <a:ext uri="{FF2B5EF4-FFF2-40B4-BE49-F238E27FC236}">
                  <a16:creationId xmlns:a16="http://schemas.microsoft.com/office/drawing/2014/main" id="{B20C9A53-799D-4624-8DFD-D92EE2D590AB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96" name="Retângulo: Cantos Superiores Arredondados 95">
              <a:extLst>
                <a:ext uri="{FF2B5EF4-FFF2-40B4-BE49-F238E27FC236}">
                  <a16:creationId xmlns:a16="http://schemas.microsoft.com/office/drawing/2014/main" id="{F922FC1B-BD06-42CD-B277-43350B82AD9D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97" name="Retângulo: Cantos Superiores Arredondados 96">
              <a:extLst>
                <a:ext uri="{FF2B5EF4-FFF2-40B4-BE49-F238E27FC236}">
                  <a16:creationId xmlns:a16="http://schemas.microsoft.com/office/drawing/2014/main" id="{EF01C053-A810-4C1F-96A0-40D5393AA4F3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00" name="Retângulo: Cantos Superiores Arredondados 99">
              <a:extLst>
                <a:ext uri="{FF2B5EF4-FFF2-40B4-BE49-F238E27FC236}">
                  <a16:creationId xmlns:a16="http://schemas.microsoft.com/office/drawing/2014/main" id="{1AAEAF14-7E04-4A81-9DFA-D384918DE4BF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101" name="Retângulo: Cantos Superiores Arredondados 100">
            <a:extLst>
              <a:ext uri="{FF2B5EF4-FFF2-40B4-BE49-F238E27FC236}">
                <a16:creationId xmlns:a16="http://schemas.microsoft.com/office/drawing/2014/main" id="{BE367010-EAC2-4F37-A2D1-CEBF3AF26E61}"/>
              </a:ext>
            </a:extLst>
          </p:cNvPr>
          <p:cNvSpPr>
            <a:spLocks/>
          </p:cNvSpPr>
          <p:nvPr/>
        </p:nvSpPr>
        <p:spPr>
          <a:xfrm rot="16200000">
            <a:off x="7582922" y="3541240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102" name="Agrupar 101">
            <a:extLst>
              <a:ext uri="{FF2B5EF4-FFF2-40B4-BE49-F238E27FC236}">
                <a16:creationId xmlns:a16="http://schemas.microsoft.com/office/drawing/2014/main" id="{3907A990-C168-4AB2-AF7C-375A8D9B9AB3}"/>
              </a:ext>
            </a:extLst>
          </p:cNvPr>
          <p:cNvGrpSpPr/>
          <p:nvPr/>
        </p:nvGrpSpPr>
        <p:grpSpPr>
          <a:xfrm rot="10800000">
            <a:off x="7762922" y="5544988"/>
            <a:ext cx="180000" cy="461099"/>
            <a:chOff x="2070100" y="3844604"/>
            <a:chExt cx="360000" cy="461099"/>
          </a:xfrm>
        </p:grpSpPr>
        <p:sp>
          <p:nvSpPr>
            <p:cNvPr id="103" name="Retângulo: Cantos Superiores Arredondados 102">
              <a:extLst>
                <a:ext uri="{FF2B5EF4-FFF2-40B4-BE49-F238E27FC236}">
                  <a16:creationId xmlns:a16="http://schemas.microsoft.com/office/drawing/2014/main" id="{57EA6220-D6D6-492C-AFC8-941E28CD6ABE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08" name="Retângulo: Cantos Superiores Arredondados 107">
              <a:extLst>
                <a:ext uri="{FF2B5EF4-FFF2-40B4-BE49-F238E27FC236}">
                  <a16:creationId xmlns:a16="http://schemas.microsoft.com/office/drawing/2014/main" id="{3C1AA67A-187C-4A5E-A184-8DF2F3E0436C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121" name="Agrupar 120">
            <a:extLst>
              <a:ext uri="{FF2B5EF4-FFF2-40B4-BE49-F238E27FC236}">
                <a16:creationId xmlns:a16="http://schemas.microsoft.com/office/drawing/2014/main" id="{E6E171E2-0991-40C6-B7CA-3EA05564BF21}"/>
              </a:ext>
            </a:extLst>
          </p:cNvPr>
          <p:cNvGrpSpPr/>
          <p:nvPr/>
        </p:nvGrpSpPr>
        <p:grpSpPr>
          <a:xfrm>
            <a:off x="1193750" y="3226955"/>
            <a:ext cx="2701294" cy="2880000"/>
            <a:chOff x="3587198" y="3343078"/>
            <a:chExt cx="2701294" cy="2880000"/>
          </a:xfrm>
        </p:grpSpPr>
        <p:sp>
          <p:nvSpPr>
            <p:cNvPr id="122" name="Retângulo 121">
              <a:extLst>
                <a:ext uri="{FF2B5EF4-FFF2-40B4-BE49-F238E27FC236}">
                  <a16:creationId xmlns:a16="http://schemas.microsoft.com/office/drawing/2014/main" id="{BBC1492C-BBE3-478B-BD5D-8BCB62F7C13E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123" name="Retângulo 122">
              <a:extLst>
                <a:ext uri="{FF2B5EF4-FFF2-40B4-BE49-F238E27FC236}">
                  <a16:creationId xmlns:a16="http://schemas.microsoft.com/office/drawing/2014/main" id="{4840F2B5-B107-4F3C-97CF-A748A804CB4E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124" name="Retângulo 123">
              <a:extLst>
                <a:ext uri="{FF2B5EF4-FFF2-40B4-BE49-F238E27FC236}">
                  <a16:creationId xmlns:a16="http://schemas.microsoft.com/office/drawing/2014/main" id="{8FCF8C11-9B75-4ABA-82DC-C3545D07259F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125" name="Agrupar 124">
            <a:extLst>
              <a:ext uri="{FF2B5EF4-FFF2-40B4-BE49-F238E27FC236}">
                <a16:creationId xmlns:a16="http://schemas.microsoft.com/office/drawing/2014/main" id="{7C392593-F684-4A29-9464-EB07FC38635A}"/>
              </a:ext>
            </a:extLst>
          </p:cNvPr>
          <p:cNvGrpSpPr/>
          <p:nvPr/>
        </p:nvGrpSpPr>
        <p:grpSpPr>
          <a:xfrm>
            <a:off x="3265044" y="4106248"/>
            <a:ext cx="2880000" cy="1579905"/>
            <a:chOff x="3265044" y="4106248"/>
            <a:chExt cx="2880000" cy="1579905"/>
          </a:xfrm>
        </p:grpSpPr>
        <p:grpSp>
          <p:nvGrpSpPr>
            <p:cNvPr id="126" name="Agrupar 125">
              <a:extLst>
                <a:ext uri="{FF2B5EF4-FFF2-40B4-BE49-F238E27FC236}">
                  <a16:creationId xmlns:a16="http://schemas.microsoft.com/office/drawing/2014/main" id="{2380F23A-49C1-4D09-9008-8D4866E9D879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138" name="Colchete Duplo 137">
                <a:extLst>
                  <a:ext uri="{FF2B5EF4-FFF2-40B4-BE49-F238E27FC236}">
                    <a16:creationId xmlns:a16="http://schemas.microsoft.com/office/drawing/2014/main" id="{BF968454-A9CC-4624-BD10-5954ACE08E1E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139" name="Retângulo: Cantos Arredondados 138">
                <a:extLst>
                  <a:ext uri="{FF2B5EF4-FFF2-40B4-BE49-F238E27FC236}">
                    <a16:creationId xmlns:a16="http://schemas.microsoft.com/office/drawing/2014/main" id="{796E2EBD-479E-4DA0-97F6-912D8EA0F995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3 - IPTV</a:t>
                </a:r>
              </a:p>
            </p:txBody>
          </p:sp>
        </p:grpSp>
        <p:grpSp>
          <p:nvGrpSpPr>
            <p:cNvPr id="127" name="Agrupar 126">
              <a:extLst>
                <a:ext uri="{FF2B5EF4-FFF2-40B4-BE49-F238E27FC236}">
                  <a16:creationId xmlns:a16="http://schemas.microsoft.com/office/drawing/2014/main" id="{C934440E-89B9-4E07-958E-401DA4ECFA5E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136" name="Colchete Duplo 135">
                <a:extLst>
                  <a:ext uri="{FF2B5EF4-FFF2-40B4-BE49-F238E27FC236}">
                    <a16:creationId xmlns:a16="http://schemas.microsoft.com/office/drawing/2014/main" id="{6B76FF12-94D9-4920-B383-C8CD2BFB5897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137" name="Retângulo: Cantos Arredondados 136">
                <a:extLst>
                  <a:ext uri="{FF2B5EF4-FFF2-40B4-BE49-F238E27FC236}">
                    <a16:creationId xmlns:a16="http://schemas.microsoft.com/office/drawing/2014/main" id="{562F9F77-EB0B-4133-9177-A8E44FC1B92D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2 - VOIP</a:t>
                </a:r>
              </a:p>
            </p:txBody>
          </p:sp>
        </p:grpSp>
        <p:grpSp>
          <p:nvGrpSpPr>
            <p:cNvPr id="133" name="Agrupar 132">
              <a:extLst>
                <a:ext uri="{FF2B5EF4-FFF2-40B4-BE49-F238E27FC236}">
                  <a16:creationId xmlns:a16="http://schemas.microsoft.com/office/drawing/2014/main" id="{B3BE1D2C-E8D1-4DF0-A0FC-251A579DF92E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134" name="Colchete Duplo 133">
                <a:extLst>
                  <a:ext uri="{FF2B5EF4-FFF2-40B4-BE49-F238E27FC236}">
                    <a16:creationId xmlns:a16="http://schemas.microsoft.com/office/drawing/2014/main" id="{38DE4CEB-BAB9-4634-8F1D-F17D2BE5AB5E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135" name="Retângulo: Cantos Arredondados 134">
                <a:extLst>
                  <a:ext uri="{FF2B5EF4-FFF2-40B4-BE49-F238E27FC236}">
                    <a16:creationId xmlns:a16="http://schemas.microsoft.com/office/drawing/2014/main" id="{09FC6EEA-A21A-4C9F-BA38-D80B6A418C3F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1 - DADOS</a:t>
                </a:r>
              </a:p>
            </p:txBody>
          </p:sp>
        </p:grpSp>
      </p:grpSp>
      <p:grpSp>
        <p:nvGrpSpPr>
          <p:cNvPr id="140" name="Agrupar 139">
            <a:extLst>
              <a:ext uri="{FF2B5EF4-FFF2-40B4-BE49-F238E27FC236}">
                <a16:creationId xmlns:a16="http://schemas.microsoft.com/office/drawing/2014/main" id="{8A5653DF-46E0-44E4-83DB-3FB791001FA7}"/>
              </a:ext>
            </a:extLst>
          </p:cNvPr>
          <p:cNvGrpSpPr/>
          <p:nvPr/>
        </p:nvGrpSpPr>
        <p:grpSpPr>
          <a:xfrm>
            <a:off x="6654229" y="3427622"/>
            <a:ext cx="360000" cy="2068996"/>
            <a:chOff x="6654229" y="3427622"/>
            <a:chExt cx="360000" cy="2068996"/>
          </a:xfrm>
        </p:grpSpPr>
        <p:sp>
          <p:nvSpPr>
            <p:cNvPr id="141" name="Colchete Duplo 140">
              <a:extLst>
                <a:ext uri="{FF2B5EF4-FFF2-40B4-BE49-F238E27FC236}">
                  <a16:creationId xmlns:a16="http://schemas.microsoft.com/office/drawing/2014/main" id="{1B421BF7-820B-4D30-9D28-4B400108EF63}"/>
                </a:ext>
              </a:extLst>
            </p:cNvPr>
            <p:cNvSpPr/>
            <p:nvPr/>
          </p:nvSpPr>
          <p:spPr>
            <a:xfrm rot="16200000">
              <a:off x="6366229" y="3715622"/>
              <a:ext cx="936000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WAN PPPOE</a:t>
              </a:r>
              <a:br>
                <a:rPr lang="pt-BR" sz="1100" dirty="0"/>
              </a:br>
              <a:r>
                <a:rPr lang="pt-BR" sz="1100" dirty="0"/>
                <a:t>VLAN 1000</a:t>
              </a:r>
            </a:p>
          </p:txBody>
        </p:sp>
        <p:sp>
          <p:nvSpPr>
            <p:cNvPr id="142" name="Colchete Duplo 141">
              <a:extLst>
                <a:ext uri="{FF2B5EF4-FFF2-40B4-BE49-F238E27FC236}">
                  <a16:creationId xmlns:a16="http://schemas.microsoft.com/office/drawing/2014/main" id="{DD801601-96B1-4E32-8B87-804A99C9EC61}"/>
                </a:ext>
              </a:extLst>
            </p:cNvPr>
            <p:cNvSpPr/>
            <p:nvPr/>
          </p:nvSpPr>
          <p:spPr>
            <a:xfrm rot="16200000">
              <a:off x="6366229" y="4848618"/>
              <a:ext cx="936000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WAN DHCP</a:t>
              </a:r>
              <a:br>
                <a:rPr lang="pt-BR" sz="1100" dirty="0"/>
              </a:br>
              <a:r>
                <a:rPr lang="pt-BR" sz="1100" dirty="0"/>
                <a:t>VLAN 50</a:t>
              </a:r>
            </a:p>
          </p:txBody>
        </p:sp>
      </p:grpSp>
      <p:grpSp>
        <p:nvGrpSpPr>
          <p:cNvPr id="143" name="Agrupar 142">
            <a:extLst>
              <a:ext uri="{FF2B5EF4-FFF2-40B4-BE49-F238E27FC236}">
                <a16:creationId xmlns:a16="http://schemas.microsoft.com/office/drawing/2014/main" id="{F38CC0D6-8395-4209-A233-F48D135E7910}"/>
              </a:ext>
            </a:extLst>
          </p:cNvPr>
          <p:cNvGrpSpPr/>
          <p:nvPr/>
        </p:nvGrpSpPr>
        <p:grpSpPr>
          <a:xfrm>
            <a:off x="1829690" y="4174204"/>
            <a:ext cx="927027" cy="1434874"/>
            <a:chOff x="1829690" y="4174204"/>
            <a:chExt cx="927027" cy="1434874"/>
          </a:xfrm>
        </p:grpSpPr>
        <p:sp>
          <p:nvSpPr>
            <p:cNvPr id="144" name="Colchete Duplo 143">
              <a:extLst>
                <a:ext uri="{FF2B5EF4-FFF2-40B4-BE49-F238E27FC236}">
                  <a16:creationId xmlns:a16="http://schemas.microsoft.com/office/drawing/2014/main" id="{9992D279-087F-49C0-B9F3-C3FCB204516F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145" name="Colchete Duplo 144">
              <a:extLst>
                <a:ext uri="{FF2B5EF4-FFF2-40B4-BE49-F238E27FC236}">
                  <a16:creationId xmlns:a16="http://schemas.microsoft.com/office/drawing/2014/main" id="{948BF361-2B7F-463D-8F31-51E27F0887F7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146" name="Colchete Duplo 145">
              <a:extLst>
                <a:ext uri="{FF2B5EF4-FFF2-40B4-BE49-F238E27FC236}">
                  <a16:creationId xmlns:a16="http://schemas.microsoft.com/office/drawing/2014/main" id="{BBA40C87-70DB-4998-95BB-1878D9E0C367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151" name="CaixaDeTexto 150">
            <a:extLst>
              <a:ext uri="{FF2B5EF4-FFF2-40B4-BE49-F238E27FC236}">
                <a16:creationId xmlns:a16="http://schemas.microsoft.com/office/drawing/2014/main" id="{F0583333-3AB1-4ACE-8734-0E71AF1FDAAE}"/>
              </a:ext>
            </a:extLst>
          </p:cNvPr>
          <p:cNvSpPr txBox="1"/>
          <p:nvPr/>
        </p:nvSpPr>
        <p:spPr>
          <a:xfrm>
            <a:off x="7340826" y="5096474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00" dirty="0"/>
              <a:t>PVID</a:t>
            </a:r>
          </a:p>
          <a:p>
            <a:pPr algn="ctr"/>
            <a:r>
              <a:rPr lang="pt-BR" sz="1000" dirty="0"/>
              <a:t>1005</a:t>
            </a:r>
          </a:p>
        </p:txBody>
      </p:sp>
      <p:sp>
        <p:nvSpPr>
          <p:cNvPr id="155" name="Retângulo 154">
            <a:extLst>
              <a:ext uri="{FF2B5EF4-FFF2-40B4-BE49-F238E27FC236}">
                <a16:creationId xmlns:a16="http://schemas.microsoft.com/office/drawing/2014/main" id="{18C6AB76-1CE2-466D-8AF4-7F0658CA385A}"/>
              </a:ext>
            </a:extLst>
          </p:cNvPr>
          <p:cNvSpPr/>
          <p:nvPr/>
        </p:nvSpPr>
        <p:spPr>
          <a:xfrm>
            <a:off x="922152" y="342454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1/3/2</a:t>
            </a:r>
          </a:p>
        </p:txBody>
      </p:sp>
      <p:sp>
        <p:nvSpPr>
          <p:cNvPr id="156" name="Retângulo 155">
            <a:extLst>
              <a:ext uri="{FF2B5EF4-FFF2-40B4-BE49-F238E27FC236}">
                <a16:creationId xmlns:a16="http://schemas.microsoft.com/office/drawing/2014/main" id="{FD0E41B3-0512-49BC-878A-AA716374DD19}"/>
              </a:ext>
            </a:extLst>
          </p:cNvPr>
          <p:cNvSpPr/>
          <p:nvPr/>
        </p:nvSpPr>
        <p:spPr>
          <a:xfrm>
            <a:off x="922152" y="482666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1/3/1</a:t>
            </a:r>
          </a:p>
        </p:txBody>
      </p:sp>
      <p:grpSp>
        <p:nvGrpSpPr>
          <p:cNvPr id="157" name="Agrupar 156">
            <a:extLst>
              <a:ext uri="{FF2B5EF4-FFF2-40B4-BE49-F238E27FC236}">
                <a16:creationId xmlns:a16="http://schemas.microsoft.com/office/drawing/2014/main" id="{43001835-BD62-4CFF-826B-FCCEE78994BA}"/>
              </a:ext>
            </a:extLst>
          </p:cNvPr>
          <p:cNvGrpSpPr/>
          <p:nvPr/>
        </p:nvGrpSpPr>
        <p:grpSpPr>
          <a:xfrm>
            <a:off x="922152" y="3964544"/>
            <a:ext cx="907538" cy="1464534"/>
            <a:chOff x="922152" y="3964544"/>
            <a:chExt cx="907538" cy="1464534"/>
          </a:xfrm>
        </p:grpSpPr>
        <p:cxnSp>
          <p:nvCxnSpPr>
            <p:cNvPr id="158" name="Conector de Seta Reta 62">
              <a:extLst>
                <a:ext uri="{FF2B5EF4-FFF2-40B4-BE49-F238E27FC236}">
                  <a16:creationId xmlns:a16="http://schemas.microsoft.com/office/drawing/2014/main" id="{ABE67FA0-4C36-4080-8072-E53A16AB5F27}"/>
                </a:ext>
              </a:extLst>
            </p:cNvPr>
            <p:cNvCxnSpPr>
              <a:cxnSpLocks/>
              <a:stCxn id="155" idx="1"/>
              <a:endCxn id="144" idx="1"/>
            </p:cNvCxnSpPr>
            <p:nvPr/>
          </p:nvCxnSpPr>
          <p:spPr>
            <a:xfrm rot="10800000" flipH="1" flipV="1">
              <a:off x="922152" y="3964544"/>
              <a:ext cx="907538" cy="389659"/>
            </a:xfrm>
            <a:prstGeom prst="bentConnector5">
              <a:avLst>
                <a:gd name="adj1" fmla="val 79765"/>
                <a:gd name="adj2" fmla="val 50455"/>
                <a:gd name="adj3" fmla="val 79751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ector: Angulado 158">
              <a:extLst>
                <a:ext uri="{FF2B5EF4-FFF2-40B4-BE49-F238E27FC236}">
                  <a16:creationId xmlns:a16="http://schemas.microsoft.com/office/drawing/2014/main" id="{32AB6E3C-71CA-4334-ACC8-7B6B4EA315BB}"/>
                </a:ext>
              </a:extLst>
            </p:cNvPr>
            <p:cNvCxnSpPr>
              <a:cxnSpLocks/>
              <a:stCxn id="156" idx="1"/>
              <a:endCxn id="146" idx="1"/>
            </p:cNvCxnSpPr>
            <p:nvPr/>
          </p:nvCxnSpPr>
          <p:spPr>
            <a:xfrm rot="10800000" flipH="1" flipV="1">
              <a:off x="922152" y="5366668"/>
              <a:ext cx="907538" cy="62410"/>
            </a:xfrm>
            <a:prstGeom prst="bentConnector5">
              <a:avLst>
                <a:gd name="adj1" fmla="val 79765"/>
                <a:gd name="adj2" fmla="val 70822"/>
                <a:gd name="adj3" fmla="val 79751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0" name="Conector de Seta Reta 118">
              <a:extLst>
                <a:ext uri="{FF2B5EF4-FFF2-40B4-BE49-F238E27FC236}">
                  <a16:creationId xmlns:a16="http://schemas.microsoft.com/office/drawing/2014/main" id="{630CDE53-544F-40A2-BE29-D9AA23C8211C}"/>
                </a:ext>
              </a:extLst>
            </p:cNvPr>
            <p:cNvCxnSpPr>
              <a:cxnSpLocks/>
              <a:stCxn id="155" idx="1"/>
              <a:endCxn id="145" idx="1"/>
            </p:cNvCxnSpPr>
            <p:nvPr/>
          </p:nvCxnSpPr>
          <p:spPr>
            <a:xfrm rot="10800000" flipH="1" flipV="1">
              <a:off x="922152" y="3964544"/>
              <a:ext cx="907538" cy="928433"/>
            </a:xfrm>
            <a:prstGeom prst="bentConnector3">
              <a:avLst>
                <a:gd name="adj1" fmla="val 68570"/>
              </a:avLst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61" name="Agrupar 160">
            <a:extLst>
              <a:ext uri="{FF2B5EF4-FFF2-40B4-BE49-F238E27FC236}">
                <a16:creationId xmlns:a16="http://schemas.microsoft.com/office/drawing/2014/main" id="{2D8A5180-E59B-49BD-8B7A-2B44EFA6457F}"/>
              </a:ext>
            </a:extLst>
          </p:cNvPr>
          <p:cNvGrpSpPr/>
          <p:nvPr/>
        </p:nvGrpSpPr>
        <p:grpSpPr>
          <a:xfrm>
            <a:off x="7014229" y="3631240"/>
            <a:ext cx="749987" cy="2003748"/>
            <a:chOff x="7014229" y="3631240"/>
            <a:chExt cx="749987" cy="2003748"/>
          </a:xfrm>
        </p:grpSpPr>
        <p:cxnSp>
          <p:nvCxnSpPr>
            <p:cNvPr id="162" name="Conector reto 161">
              <a:extLst>
                <a:ext uri="{FF2B5EF4-FFF2-40B4-BE49-F238E27FC236}">
                  <a16:creationId xmlns:a16="http://schemas.microsoft.com/office/drawing/2014/main" id="{3BFF0FB5-56EB-4FD1-AD36-CAE7E808C6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14229" y="3895622"/>
              <a:ext cx="748693" cy="24240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3" name="Conector reto 162">
              <a:extLst>
                <a:ext uri="{FF2B5EF4-FFF2-40B4-BE49-F238E27FC236}">
                  <a16:creationId xmlns:a16="http://schemas.microsoft.com/office/drawing/2014/main" id="{6C38BC28-EA5B-4BAB-AED3-624A09054D81}"/>
                </a:ext>
              </a:extLst>
            </p:cNvPr>
            <p:cNvCxnSpPr/>
            <p:nvPr/>
          </p:nvCxnSpPr>
          <p:spPr>
            <a:xfrm flipH="1" flipV="1">
              <a:off x="7014229" y="5028618"/>
              <a:ext cx="748693" cy="606370"/>
            </a:xfrm>
            <a:prstGeom prst="line">
              <a:avLst/>
            </a:prstGeom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4" name="Conector reto 163">
              <a:extLst>
                <a:ext uri="{FF2B5EF4-FFF2-40B4-BE49-F238E27FC236}">
                  <a16:creationId xmlns:a16="http://schemas.microsoft.com/office/drawing/2014/main" id="{6078472E-2FE4-418D-8E96-75E8E59B8E26}"/>
                </a:ext>
              </a:extLst>
            </p:cNvPr>
            <p:cNvCxnSpPr/>
            <p:nvPr/>
          </p:nvCxnSpPr>
          <p:spPr>
            <a:xfrm flipH="1" flipV="1">
              <a:off x="7014229" y="3895622"/>
              <a:ext cx="749987" cy="101370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5" name="Conector reto 164">
              <a:extLst>
                <a:ext uri="{FF2B5EF4-FFF2-40B4-BE49-F238E27FC236}">
                  <a16:creationId xmlns:a16="http://schemas.microsoft.com/office/drawing/2014/main" id="{3DC5AE6A-921B-4329-8D3E-EA582ECBBE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14229" y="3631240"/>
              <a:ext cx="748693" cy="264382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6" name="Conector reto 165">
              <a:extLst>
                <a:ext uri="{FF2B5EF4-FFF2-40B4-BE49-F238E27FC236}">
                  <a16:creationId xmlns:a16="http://schemas.microsoft.com/office/drawing/2014/main" id="{01319EAC-D5CD-488A-90D0-0D587C593E6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14229" y="3895622"/>
              <a:ext cx="748693" cy="62805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167" name="Agrupar 166">
            <a:extLst>
              <a:ext uri="{FF2B5EF4-FFF2-40B4-BE49-F238E27FC236}">
                <a16:creationId xmlns:a16="http://schemas.microsoft.com/office/drawing/2014/main" id="{8AB51031-B03C-4FE2-9EB2-C8B970DBA895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168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E78F99BB-16FE-4C8B-99EF-9412EB5221AE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prstClr val="black"/>
                <a:srgbClr val="69C4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69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CD3D944B-CD1D-4CC6-8DCA-9B7221FDBEB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170" name="Agrupar 169">
              <a:extLst>
                <a:ext uri="{FF2B5EF4-FFF2-40B4-BE49-F238E27FC236}">
                  <a16:creationId xmlns:a16="http://schemas.microsoft.com/office/drawing/2014/main" id="{1E15805F-95E2-4E31-9018-05EB8316D6A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187" name="Agrupar 186">
                <a:extLst>
                  <a:ext uri="{FF2B5EF4-FFF2-40B4-BE49-F238E27FC236}">
                    <a16:creationId xmlns:a16="http://schemas.microsoft.com/office/drawing/2014/main" id="{4066DA79-D152-45DA-87D0-8F4C45ABA2E0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189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794B096D-95DC-4199-8154-6E628D1E2B8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190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08231CC9-FB89-44F7-8E89-45C1F890CE3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188" name="Imagem 187">
                <a:extLst>
                  <a:ext uri="{FF2B5EF4-FFF2-40B4-BE49-F238E27FC236}">
                    <a16:creationId xmlns:a16="http://schemas.microsoft.com/office/drawing/2014/main" id="{4BF485D7-5AB8-4238-AAB8-D409ECBE05FD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171" name="Agrupar 170">
              <a:extLst>
                <a:ext uri="{FF2B5EF4-FFF2-40B4-BE49-F238E27FC236}">
                  <a16:creationId xmlns:a16="http://schemas.microsoft.com/office/drawing/2014/main" id="{9119A26A-3DA0-412E-B092-3A468E2AD4DE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185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E85BD3D3-E146-49E4-8E85-31ADBE42DB93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6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544D8627-C959-48D5-A7CD-38C73AC86414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72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3D3B5523-929C-4B5A-BE1A-91B492E7A5A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173" name="Conector reto 172">
              <a:extLst>
                <a:ext uri="{FF2B5EF4-FFF2-40B4-BE49-F238E27FC236}">
                  <a16:creationId xmlns:a16="http://schemas.microsoft.com/office/drawing/2014/main" id="{40E08C0D-122A-417A-A1EE-5338F0CE7B67}"/>
                </a:ext>
              </a:extLst>
            </p:cNvPr>
            <p:cNvCxnSpPr>
              <a:cxnSpLocks/>
              <a:stCxn id="182" idx="2"/>
              <a:endCxn id="189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4" name="Conector reto 173">
              <a:extLst>
                <a:ext uri="{FF2B5EF4-FFF2-40B4-BE49-F238E27FC236}">
                  <a16:creationId xmlns:a16="http://schemas.microsoft.com/office/drawing/2014/main" id="{038F505D-9341-4BA7-BD9A-B08CF6F5ADC4}"/>
                </a:ext>
              </a:extLst>
            </p:cNvPr>
            <p:cNvCxnSpPr>
              <a:cxnSpLocks/>
              <a:stCxn id="186" idx="2"/>
              <a:endCxn id="190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5" name="Conector reto 174">
              <a:extLst>
                <a:ext uri="{FF2B5EF4-FFF2-40B4-BE49-F238E27FC236}">
                  <a16:creationId xmlns:a16="http://schemas.microsoft.com/office/drawing/2014/main" id="{DAE087C6-E388-4A12-8669-AB5EA13C889F}"/>
                </a:ext>
              </a:extLst>
            </p:cNvPr>
            <p:cNvCxnSpPr>
              <a:cxnSpLocks/>
              <a:stCxn id="190" idx="0"/>
              <a:endCxn id="184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6" name="Conector reto 175">
              <a:extLst>
                <a:ext uri="{FF2B5EF4-FFF2-40B4-BE49-F238E27FC236}">
                  <a16:creationId xmlns:a16="http://schemas.microsoft.com/office/drawing/2014/main" id="{E77491A4-9580-4AE4-841C-FDF6814BAE76}"/>
                </a:ext>
              </a:extLst>
            </p:cNvPr>
            <p:cNvCxnSpPr>
              <a:cxnSpLocks/>
              <a:stCxn id="190" idx="0"/>
              <a:endCxn id="181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177" name="Conector reto 176">
              <a:extLst>
                <a:ext uri="{FF2B5EF4-FFF2-40B4-BE49-F238E27FC236}">
                  <a16:creationId xmlns:a16="http://schemas.microsoft.com/office/drawing/2014/main" id="{6A4588B2-52E8-4007-A6BD-50E087DCF219}"/>
                </a:ext>
              </a:extLst>
            </p:cNvPr>
            <p:cNvCxnSpPr>
              <a:cxnSpLocks/>
              <a:stCxn id="172" idx="0"/>
              <a:endCxn id="182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8" name="Conector reto 177">
              <a:extLst>
                <a:ext uri="{FF2B5EF4-FFF2-40B4-BE49-F238E27FC236}">
                  <a16:creationId xmlns:a16="http://schemas.microsoft.com/office/drawing/2014/main" id="{C173C3AD-6DFD-49F5-8EA3-C72E6A2DE7AC}"/>
                </a:ext>
              </a:extLst>
            </p:cNvPr>
            <p:cNvCxnSpPr>
              <a:cxnSpLocks/>
              <a:stCxn id="168" idx="0"/>
              <a:endCxn id="182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79" name="Conector reto 178">
              <a:extLst>
                <a:ext uri="{FF2B5EF4-FFF2-40B4-BE49-F238E27FC236}">
                  <a16:creationId xmlns:a16="http://schemas.microsoft.com/office/drawing/2014/main" id="{EDBB158D-970C-4D1D-B507-65C1DE396E7E}"/>
                </a:ext>
              </a:extLst>
            </p:cNvPr>
            <p:cNvCxnSpPr>
              <a:cxnSpLocks/>
              <a:stCxn id="169" idx="0"/>
              <a:endCxn id="182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180" name="Agrupar 179">
              <a:extLst>
                <a:ext uri="{FF2B5EF4-FFF2-40B4-BE49-F238E27FC236}">
                  <a16:creationId xmlns:a16="http://schemas.microsoft.com/office/drawing/2014/main" id="{C7422121-D3D2-4D88-937C-A6DF49C3ADCF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183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447C0D03-2A36-435D-A3E1-01C813323C5F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84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213744A2-F473-460E-A62D-E94CCAC9173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181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4F6D003E-89E0-4EE7-9422-EB0897F81D82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182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ACD601EB-3C5C-4B7B-921A-3B2473BE664F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84" name="Agrupar 83">
            <a:extLst>
              <a:ext uri="{FF2B5EF4-FFF2-40B4-BE49-F238E27FC236}">
                <a16:creationId xmlns:a16="http://schemas.microsoft.com/office/drawing/2014/main" id="{14454208-D783-4E04-8768-638AC475FE18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85" name="Grupo 95">
              <a:extLst>
                <a:ext uri="{FF2B5EF4-FFF2-40B4-BE49-F238E27FC236}">
                  <a16:creationId xmlns:a16="http://schemas.microsoft.com/office/drawing/2014/main" id="{5A592447-C83C-45DC-A58A-F7FA9692A967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89" name="Forma livre 96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3E2E558A-DC7A-4BCB-922C-C48733F97F5F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98" name="Hexágono 97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0E01FE0B-820E-44A3-BAA1-5165EB027BD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86" name="Grupo 95">
              <a:extLst>
                <a:ext uri="{FF2B5EF4-FFF2-40B4-BE49-F238E27FC236}">
                  <a16:creationId xmlns:a16="http://schemas.microsoft.com/office/drawing/2014/main" id="{1E7B7D32-7D95-4807-9686-808843572EA0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87" name="Forma livre 96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CF826063-9825-489C-8B3E-271711A1223C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88" name="Hexágono 87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DF51C335-1F0E-448E-9B84-11C823A9A8A2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4220448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Definindo o cenário - Provisionamento</a:t>
            </a:r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 dirty="0"/>
              <a:t>Conteúdo confidencial</a:t>
            </a:r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7</a:t>
            </a:fld>
            <a:endParaRPr lang="pt-BR"/>
          </a:p>
        </p:txBody>
      </p:sp>
      <p:graphicFrame>
        <p:nvGraphicFramePr>
          <p:cNvPr id="8" name="Tabela 7">
            <a:extLst>
              <a:ext uri="{FF2B5EF4-FFF2-40B4-BE49-F238E27FC236}">
                <a16:creationId xmlns:a16="http://schemas.microsoft.com/office/drawing/2014/main" id="{25B475EB-5F81-4735-BEF6-46F4D4741D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60986250"/>
              </p:ext>
            </p:extLst>
          </p:nvPr>
        </p:nvGraphicFramePr>
        <p:xfrm>
          <a:off x="922927" y="1213846"/>
          <a:ext cx="7110106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081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716533">
                  <a:extLst>
                    <a:ext uri="{9D8B030D-6E8A-4147-A177-3AD203B41FA5}">
                      <a16:colId xmlns:a16="http://schemas.microsoft.com/office/drawing/2014/main" val="2983640906"/>
                    </a:ext>
                  </a:extLst>
                </a:gridCol>
                <a:gridCol w="691965">
                  <a:extLst>
                    <a:ext uri="{9D8B030D-6E8A-4147-A177-3AD203B41FA5}">
                      <a16:colId xmlns:a16="http://schemas.microsoft.com/office/drawing/2014/main" val="3827105781"/>
                    </a:ext>
                  </a:extLst>
                </a:gridCol>
                <a:gridCol w="1687474">
                  <a:extLst>
                    <a:ext uri="{9D8B030D-6E8A-4147-A177-3AD203B41FA5}">
                      <a16:colId xmlns:a16="http://schemas.microsoft.com/office/drawing/2014/main" val="2065218071"/>
                    </a:ext>
                  </a:extLst>
                </a:gridCol>
                <a:gridCol w="2105939">
                  <a:extLst>
                    <a:ext uri="{9D8B030D-6E8A-4147-A177-3AD203B41FA5}">
                      <a16:colId xmlns:a16="http://schemas.microsoft.com/office/drawing/2014/main" val="270199129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GEM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do cliente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Limite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-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grpSp>
        <p:nvGrpSpPr>
          <p:cNvPr id="62" name="Agrupar 61">
            <a:extLst>
              <a:ext uri="{FF2B5EF4-FFF2-40B4-BE49-F238E27FC236}">
                <a16:creationId xmlns:a16="http://schemas.microsoft.com/office/drawing/2014/main" id="{3EB214A6-FC6D-4438-8B3B-D06C5A11A311}"/>
              </a:ext>
            </a:extLst>
          </p:cNvPr>
          <p:cNvGrpSpPr/>
          <p:nvPr/>
        </p:nvGrpSpPr>
        <p:grpSpPr>
          <a:xfrm>
            <a:off x="8792131" y="961167"/>
            <a:ext cx="2874838" cy="5126637"/>
            <a:chOff x="8792131" y="961167"/>
            <a:chExt cx="2874838" cy="5126637"/>
          </a:xfrm>
        </p:grpSpPr>
        <p:pic>
          <p:nvPicPr>
            <p:cNvPr id="65" name="Picture 27" descr="C:\Users\ecoffey\AppData\Local\Temp\Rar$DRa0.521\30075_Device_set_top_box_unreachable_64.png">
              <a:extLst>
                <a:ext uri="{FF2B5EF4-FFF2-40B4-BE49-F238E27FC236}">
                  <a16:creationId xmlns:a16="http://schemas.microsoft.com/office/drawing/2014/main" id="{06BFDC99-B5BF-4916-AF6D-A6B2370C3F78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>
              <a:duotone>
                <a:prstClr val="black"/>
                <a:srgbClr val="69C400">
                  <a:tint val="45000"/>
                  <a:satMod val="400000"/>
                </a:srgbClr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0899789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66" name="Picture 4" descr="C:\Users\ecoffey\AppData\Local\Temp\Rar$DRa0.189\Cisco Icons November\30060_Device_phone_3025\Png_256\30060_Device_phone_3025_major_256.png">
              <a:extLst>
                <a:ext uri="{FF2B5EF4-FFF2-40B4-BE49-F238E27FC236}">
                  <a16:creationId xmlns:a16="http://schemas.microsoft.com/office/drawing/2014/main" id="{DD0AF0AA-180D-4AFB-A4F1-AECB39B4C42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25893" y="5657297"/>
              <a:ext cx="487619" cy="37333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67" name="Agrupar 66">
              <a:extLst>
                <a:ext uri="{FF2B5EF4-FFF2-40B4-BE49-F238E27FC236}">
                  <a16:creationId xmlns:a16="http://schemas.microsoft.com/office/drawing/2014/main" id="{AFDDD82A-E66A-4232-BA26-896B7154C404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9648816" y="2942245"/>
              <a:ext cx="975360" cy="975360"/>
              <a:chOff x="4298989" y="1687843"/>
              <a:chExt cx="1950720" cy="1974522"/>
            </a:xfrm>
          </p:grpSpPr>
          <p:grpSp>
            <p:nvGrpSpPr>
              <p:cNvPr id="85" name="Agrupar 84">
                <a:extLst>
                  <a:ext uri="{FF2B5EF4-FFF2-40B4-BE49-F238E27FC236}">
                    <a16:creationId xmlns:a16="http://schemas.microsoft.com/office/drawing/2014/main" id="{AF2A86AC-BC58-4C26-A79E-5CD8D8F301E6}"/>
                  </a:ext>
                </a:extLst>
              </p:cNvPr>
              <p:cNvGrpSpPr/>
              <p:nvPr/>
            </p:nvGrpSpPr>
            <p:grpSpPr>
              <a:xfrm>
                <a:off x="4298989" y="1687843"/>
                <a:ext cx="1950720" cy="1974522"/>
                <a:chOff x="3705951" y="3657601"/>
                <a:chExt cx="1950720" cy="1974522"/>
              </a:xfrm>
            </p:grpSpPr>
            <p:pic>
              <p:nvPicPr>
                <p:cNvPr id="87" name="Picture 10" descr="C:\Users\ecoffey\AppData\Local\Temp\Rar$DRa0.799\30014_Device_content_switch_default_256.png">
                  <a:extLst>
                    <a:ext uri="{FF2B5EF4-FFF2-40B4-BE49-F238E27FC236}">
                      <a16:creationId xmlns:a16="http://schemas.microsoft.com/office/drawing/2014/main" id="{DA4D9AE8-41BB-4E79-9E3D-87145DE39A38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3705951" y="3681403"/>
                  <a:ext cx="1950720" cy="195072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  <p:pic>
              <p:nvPicPr>
                <p:cNvPr id="88" name="Picture 10" descr="C:\Users\ecoffey\AppData\Local\Temp\Rar$DRa0.762\30031_Device_generic_default_256.png">
                  <a:extLst>
                    <a:ext uri="{FF2B5EF4-FFF2-40B4-BE49-F238E27FC236}">
                      <a16:creationId xmlns:a16="http://schemas.microsoft.com/office/drawing/2014/main" id="{92368379-9D27-4078-A3DF-554184926242}"/>
                    </a:ext>
                  </a:extLst>
                </p:cNvPr>
                <p:cNvPicPr>
                  <a:picLocks noChangeAspect="1" noChangeArrowheads="1"/>
                </p:cNvPicPr>
                <p:nvPr/>
              </p:nvPicPr>
              <p:blipFill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p:blipFill>
              <p:spPr bwMode="auto">
                <a:xfrm>
                  <a:off x="4017009" y="3657601"/>
                  <a:ext cx="1328400" cy="1328400"/>
                </a:xfrm>
                <a:prstGeom prst="rect">
                  <a:avLst/>
                </a:prstGeom>
                <a:noFill/>
                <a:extLst>
                  <a:ext uri="{909E8E84-426E-40DD-AFC4-6F175D3DCCD1}">
                    <a14:hiddenFill xmlns:a14="http://schemas.microsoft.com/office/drawing/2010/main">
                      <a:solidFill>
                        <a:srgbClr val="FFFFFF"/>
                      </a:solidFill>
                    </a14:hiddenFill>
                  </a:ext>
                </a:extLst>
              </p:spPr>
            </p:pic>
          </p:grpSp>
          <p:pic>
            <p:nvPicPr>
              <p:cNvPr id="86" name="Imagem 85">
                <a:extLst>
                  <a:ext uri="{FF2B5EF4-FFF2-40B4-BE49-F238E27FC236}">
                    <a16:creationId xmlns:a16="http://schemas.microsoft.com/office/drawing/2014/main" id="{94A29247-7A3D-473B-83AF-CFDBAFCBA312}"/>
                  </a:ext>
                </a:extLst>
              </p:cNvPr>
              <p:cNvPicPr>
                <a:picLocks noChangeAspect="1"/>
              </p:cNvPicPr>
              <p:nvPr/>
            </p:nvPicPr>
            <p:blipFill>
              <a:blip r:embed="rId6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4867667" y="2079085"/>
                <a:ext cx="821933" cy="821933"/>
              </a:xfrm>
              <a:prstGeom prst="rect">
                <a:avLst/>
              </a:prstGeom>
            </p:spPr>
          </p:pic>
        </p:grpSp>
        <p:grpSp>
          <p:nvGrpSpPr>
            <p:cNvPr id="69" name="Agrupar 68">
              <a:extLst>
                <a:ext uri="{FF2B5EF4-FFF2-40B4-BE49-F238E27FC236}">
                  <a16:creationId xmlns:a16="http://schemas.microsoft.com/office/drawing/2014/main" id="{E5474C19-CE26-4672-8974-27065ED2802A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10647484" y="1003504"/>
              <a:ext cx="1019485" cy="990258"/>
              <a:chOff x="10070500" y="2680076"/>
              <a:chExt cx="1274356" cy="1237822"/>
            </a:xfrm>
          </p:grpSpPr>
          <p:pic>
            <p:nvPicPr>
              <p:cNvPr id="83" name="Picture 4" descr="C:\Users\ecoffey\AppData\Local\Temp\Rar$DRa0.400\30009_Device_cloud_white_default_256.png">
                <a:extLst>
                  <a:ext uri="{FF2B5EF4-FFF2-40B4-BE49-F238E27FC236}">
                    <a16:creationId xmlns:a16="http://schemas.microsoft.com/office/drawing/2014/main" id="{7C2AEDE0-2D93-4C86-89AE-2896AC6C59DB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7" cstate="print">
                <a:duotone>
                  <a:prstClr val="black"/>
                  <a:schemeClr val="accent1">
                    <a:tint val="45000"/>
                    <a:satMod val="400000"/>
                  </a:scheme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369496" y="2680076"/>
                <a:ext cx="975360" cy="97536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4" name="Picture 6" descr="C:\Users\ecoffey\AppData\Local\Temp\Rar$DRa0.583\Cisco Icons November\30067_Device_router_3057\Png_256\30067_Device_router_3057_unknown_256.png">
                <a:extLst>
                  <a:ext uri="{FF2B5EF4-FFF2-40B4-BE49-F238E27FC236}">
                    <a16:creationId xmlns:a16="http://schemas.microsoft.com/office/drawing/2014/main" id="{B13F1086-95FE-4714-80A2-3742E8B2358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8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070500" y="3349009"/>
                <a:ext cx="1005714" cy="568889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0" name="Picture 20" descr="C:\Users\ecoffey\AppData\Local\Temp\Rar$DRa0.175\30088_Device_terminal_unknown_64.png">
              <a:extLst>
                <a:ext uri="{FF2B5EF4-FFF2-40B4-BE49-F238E27FC236}">
                  <a16:creationId xmlns:a16="http://schemas.microsoft.com/office/drawing/2014/main" id="{29EE84CE-9854-4244-800B-E0C8310623A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9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950533" y="5600124"/>
              <a:ext cx="487680" cy="48768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cxnSp>
          <p:nvCxnSpPr>
            <p:cNvPr id="71" name="Conector reto 70">
              <a:extLst>
                <a:ext uri="{FF2B5EF4-FFF2-40B4-BE49-F238E27FC236}">
                  <a16:creationId xmlns:a16="http://schemas.microsoft.com/office/drawing/2014/main" id="{408973C4-046D-49D5-B713-9FDB0C578DE8}"/>
                </a:ext>
              </a:extLst>
            </p:cNvPr>
            <p:cNvCxnSpPr>
              <a:cxnSpLocks/>
              <a:stCxn id="80" idx="2"/>
              <a:endCxn id="87" idx="2"/>
            </p:cNvCxnSpPr>
            <p:nvPr/>
          </p:nvCxnSpPr>
          <p:spPr>
            <a:xfrm flipV="1">
              <a:off x="10136445" y="3917605"/>
              <a:ext cx="51" cy="1191052"/>
            </a:xfrm>
            <a:prstGeom prst="line">
              <a:avLst/>
            </a:prstGeom>
            <a:ln w="38100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2" name="Conector reto 71">
              <a:extLst>
                <a:ext uri="{FF2B5EF4-FFF2-40B4-BE49-F238E27FC236}">
                  <a16:creationId xmlns:a16="http://schemas.microsoft.com/office/drawing/2014/main" id="{02EE9F7F-0C5B-4326-AD41-CAA92CB791F1}"/>
                </a:ext>
              </a:extLst>
            </p:cNvPr>
            <p:cNvCxnSpPr>
              <a:cxnSpLocks/>
              <a:stCxn id="84" idx="2"/>
              <a:endCxn id="88" idx="0"/>
            </p:cNvCxnSpPr>
            <p:nvPr/>
          </p:nvCxnSpPr>
          <p:spPr>
            <a:xfrm flipH="1">
              <a:off x="10136445" y="1993762"/>
              <a:ext cx="913325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3" name="Conector reto 72">
              <a:extLst>
                <a:ext uri="{FF2B5EF4-FFF2-40B4-BE49-F238E27FC236}">
                  <a16:creationId xmlns:a16="http://schemas.microsoft.com/office/drawing/2014/main" id="{A9A6C36A-BE11-49AA-8306-96DFD63C0FF8}"/>
                </a:ext>
              </a:extLst>
            </p:cNvPr>
            <p:cNvCxnSpPr>
              <a:cxnSpLocks/>
              <a:stCxn id="88" idx="0"/>
              <a:endCxn id="82" idx="2"/>
            </p:cNvCxnSpPr>
            <p:nvPr/>
          </p:nvCxnSpPr>
          <p:spPr>
            <a:xfrm flipH="1" flipV="1">
              <a:off x="9084739" y="1993762"/>
              <a:ext cx="1051706" cy="948483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4" name="Conector reto 73">
              <a:extLst>
                <a:ext uri="{FF2B5EF4-FFF2-40B4-BE49-F238E27FC236}">
                  <a16:creationId xmlns:a16="http://schemas.microsoft.com/office/drawing/2014/main" id="{274CDF07-1921-483D-878B-3885C13B133C}"/>
                </a:ext>
              </a:extLst>
            </p:cNvPr>
            <p:cNvCxnSpPr>
              <a:cxnSpLocks/>
              <a:stCxn id="88" idx="0"/>
              <a:endCxn id="79" idx="2"/>
            </p:cNvCxnSpPr>
            <p:nvPr/>
          </p:nvCxnSpPr>
          <p:spPr>
            <a:xfrm flipV="1">
              <a:off x="10136445" y="1966311"/>
              <a:ext cx="8032" cy="975934"/>
            </a:xfrm>
            <a:prstGeom prst="line">
              <a:avLst/>
            </a:prstGeom>
            <a:ln w="28575"/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</p:cxnSp>
        <p:cxnSp>
          <p:nvCxnSpPr>
            <p:cNvPr id="75" name="Conector reto 74">
              <a:extLst>
                <a:ext uri="{FF2B5EF4-FFF2-40B4-BE49-F238E27FC236}">
                  <a16:creationId xmlns:a16="http://schemas.microsoft.com/office/drawing/2014/main" id="{76E2B94E-B6CF-4108-B64E-70386686063B}"/>
                </a:ext>
              </a:extLst>
            </p:cNvPr>
            <p:cNvCxnSpPr>
              <a:cxnSpLocks/>
              <a:stCxn id="70" idx="0"/>
              <a:endCxn id="80" idx="2"/>
            </p:cNvCxnSpPr>
            <p:nvPr/>
          </p:nvCxnSpPr>
          <p:spPr>
            <a:xfrm flipV="1">
              <a:off x="9194373" y="5108657"/>
              <a:ext cx="942072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6" name="Conector reto 75">
              <a:extLst>
                <a:ext uri="{FF2B5EF4-FFF2-40B4-BE49-F238E27FC236}">
                  <a16:creationId xmlns:a16="http://schemas.microsoft.com/office/drawing/2014/main" id="{0B2B501C-9DD3-4265-85FC-8C44F8277E47}"/>
                </a:ext>
              </a:extLst>
            </p:cNvPr>
            <p:cNvCxnSpPr>
              <a:cxnSpLocks/>
              <a:stCxn id="65" idx="0"/>
              <a:endCxn id="80" idx="2"/>
            </p:cNvCxnSpPr>
            <p:nvPr/>
          </p:nvCxnSpPr>
          <p:spPr>
            <a:xfrm flipH="1" flipV="1">
              <a:off x="10136445" y="5108657"/>
              <a:ext cx="1007184" cy="491467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77" name="Conector reto 76">
              <a:extLst>
                <a:ext uri="{FF2B5EF4-FFF2-40B4-BE49-F238E27FC236}">
                  <a16:creationId xmlns:a16="http://schemas.microsoft.com/office/drawing/2014/main" id="{D6BCC395-C022-4ACA-B4F4-EC698CBF5FFF}"/>
                </a:ext>
              </a:extLst>
            </p:cNvPr>
            <p:cNvCxnSpPr>
              <a:cxnSpLocks/>
              <a:stCxn id="66" idx="0"/>
              <a:endCxn id="80" idx="2"/>
            </p:cNvCxnSpPr>
            <p:nvPr/>
          </p:nvCxnSpPr>
          <p:spPr>
            <a:xfrm flipH="1" flipV="1">
              <a:off x="10136445" y="5108657"/>
              <a:ext cx="33258" cy="548640"/>
            </a:xfrm>
            <a:prstGeom prst="line">
              <a:avLst/>
            </a:prstGeom>
            <a:ln w="19050" cap="flat" cmpd="sng" algn="ctr">
              <a:solidFill>
                <a:schemeClr val="accent5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grpSp>
          <p:nvGrpSpPr>
            <p:cNvPr id="78" name="Agrupar 77">
              <a:extLst>
                <a:ext uri="{FF2B5EF4-FFF2-40B4-BE49-F238E27FC236}">
                  <a16:creationId xmlns:a16="http://schemas.microsoft.com/office/drawing/2014/main" id="{AC0CD338-01B0-40D3-8A40-7ACA690B1E1D}"/>
                </a:ext>
              </a:extLst>
            </p:cNvPr>
            <p:cNvGrpSpPr>
              <a:grpSpLocks noChangeAspect="1"/>
            </p:cNvGrpSpPr>
            <p:nvPr/>
          </p:nvGrpSpPr>
          <p:grpSpPr>
            <a:xfrm>
              <a:off x="8792131" y="961167"/>
              <a:ext cx="849338" cy="1032595"/>
              <a:chOff x="729831" y="3070478"/>
              <a:chExt cx="1061673" cy="1290744"/>
            </a:xfrm>
          </p:grpSpPr>
          <p:pic>
            <p:nvPicPr>
              <p:cNvPr id="81" name="Picture 27" descr="C:\Users\ecoffey\AppData\Local\Temp\Rar$DRa0.793\30071_Device_satellite_dish_unreachable_64.png">
                <a:extLst>
                  <a:ext uri="{FF2B5EF4-FFF2-40B4-BE49-F238E27FC236}">
                    <a16:creationId xmlns:a16="http://schemas.microsoft.com/office/drawing/2014/main" id="{AC92D2B3-CC37-4682-8FF3-3F4C4A4B9EC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0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059984" y="3070478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82" name="Picture 27" descr="C:\Users\ecoffey\AppData\Local\Temp\Rar$DRa0.191\30045_Device_MGX_8000_multiservice_switch_unreachable_64.png">
                <a:extLst>
                  <a:ext uri="{FF2B5EF4-FFF2-40B4-BE49-F238E27FC236}">
                    <a16:creationId xmlns:a16="http://schemas.microsoft.com/office/drawing/2014/main" id="{F0454832-A150-475B-B44C-2952138228F6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11">
                <a:duotone>
                  <a:prstClr val="black"/>
                  <a:srgbClr val="69C400">
                    <a:tint val="45000"/>
                    <a:satMod val="400000"/>
                  </a:srgbClr>
                </a:duotone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729831" y="3629702"/>
                <a:ext cx="731520" cy="731520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pic>
          <p:nvPicPr>
            <p:cNvPr id="79" name="Picture 4" descr="C:\Users\ecoffey\AppData\Local\Temp\Rar$DRa0.664\Cisco Icons November\30076__Device_SIP_proxy_server_3155\Png_256\30076__Device_SIP_proxy_server_3155_major_256.png">
              <a:extLst>
                <a:ext uri="{FF2B5EF4-FFF2-40B4-BE49-F238E27FC236}">
                  <a16:creationId xmlns:a16="http://schemas.microsoft.com/office/drawing/2014/main" id="{5A7DCCD4-E973-427E-9268-B789E010A770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908286" y="1286692"/>
              <a:ext cx="472381" cy="679619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pic>
          <p:nvPicPr>
            <p:cNvPr id="80" name="Picture 10" descr="C:\Users\ecoffey\AppData\Local\Temp\Rar$DRa0.423\30103_Device_wireless_router_default_256.png">
              <a:extLst>
                <a:ext uri="{FF2B5EF4-FFF2-40B4-BE49-F238E27FC236}">
                  <a16:creationId xmlns:a16="http://schemas.microsoft.com/office/drawing/2014/main" id="{2B80D1BE-65D6-4510-960C-7AF445D73CC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1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9709725" y="4255217"/>
              <a:ext cx="853440" cy="85344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grpSp>
        <p:nvGrpSpPr>
          <p:cNvPr id="90" name="Agrupar 89">
            <a:extLst>
              <a:ext uri="{FF2B5EF4-FFF2-40B4-BE49-F238E27FC236}">
                <a16:creationId xmlns:a16="http://schemas.microsoft.com/office/drawing/2014/main" id="{4B60015A-3F72-4FDB-A8E4-F6105C751B2F}"/>
              </a:ext>
            </a:extLst>
          </p:cNvPr>
          <p:cNvGrpSpPr/>
          <p:nvPr/>
        </p:nvGrpSpPr>
        <p:grpSpPr>
          <a:xfrm>
            <a:off x="5516338" y="3226901"/>
            <a:ext cx="2380301" cy="2880000"/>
            <a:chOff x="8627198" y="3333606"/>
            <a:chExt cx="2380301" cy="2880000"/>
          </a:xfrm>
        </p:grpSpPr>
        <p:sp>
          <p:nvSpPr>
            <p:cNvPr id="91" name="Retângulo 90">
              <a:extLst>
                <a:ext uri="{FF2B5EF4-FFF2-40B4-BE49-F238E27FC236}">
                  <a16:creationId xmlns:a16="http://schemas.microsoft.com/office/drawing/2014/main" id="{6AA4D5C3-E63B-490A-9B54-D849CB10D707}"/>
                </a:ext>
              </a:extLst>
            </p:cNvPr>
            <p:cNvSpPr/>
            <p:nvPr/>
          </p:nvSpPr>
          <p:spPr>
            <a:xfrm>
              <a:off x="9207499" y="3333606"/>
              <a:ext cx="180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r>
                <a:rPr lang="pt-BR" sz="1000" b="1" dirty="0"/>
                <a:t>ONU</a:t>
              </a:r>
            </a:p>
          </p:txBody>
        </p:sp>
        <p:sp>
          <p:nvSpPr>
            <p:cNvPr id="92" name="Retângulo 91">
              <a:extLst>
                <a:ext uri="{FF2B5EF4-FFF2-40B4-BE49-F238E27FC236}">
                  <a16:creationId xmlns:a16="http://schemas.microsoft.com/office/drawing/2014/main" id="{62732B38-C94D-4C34-B1C0-6DD5D2A8E41A}"/>
                </a:ext>
              </a:extLst>
            </p:cNvPr>
            <p:cNvSpPr/>
            <p:nvPr/>
          </p:nvSpPr>
          <p:spPr>
            <a:xfrm>
              <a:off x="8898492" y="3530164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93" name="Retângulo 92">
              <a:extLst>
                <a:ext uri="{FF2B5EF4-FFF2-40B4-BE49-F238E27FC236}">
                  <a16:creationId xmlns:a16="http://schemas.microsoft.com/office/drawing/2014/main" id="{6957375E-51E1-421A-A751-0671099096DA}"/>
                </a:ext>
              </a:extLst>
            </p:cNvPr>
            <p:cNvSpPr/>
            <p:nvPr/>
          </p:nvSpPr>
          <p:spPr>
            <a:xfrm>
              <a:off x="8627198" y="3743206"/>
              <a:ext cx="540000" cy="2160000"/>
            </a:xfrm>
            <a:prstGeom prst="rect">
              <a:avLst/>
            </a:prstGeom>
            <a:ln>
              <a:prstDash val="solid"/>
            </a:ln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94" name="Agrupar 93">
            <a:extLst>
              <a:ext uri="{FF2B5EF4-FFF2-40B4-BE49-F238E27FC236}">
                <a16:creationId xmlns:a16="http://schemas.microsoft.com/office/drawing/2014/main" id="{ACC6F010-167A-4A05-8A9A-25B7F8A9A800}"/>
              </a:ext>
            </a:extLst>
          </p:cNvPr>
          <p:cNvGrpSpPr/>
          <p:nvPr/>
        </p:nvGrpSpPr>
        <p:grpSpPr>
          <a:xfrm rot="10800000">
            <a:off x="7762922" y="3994026"/>
            <a:ext cx="181294" cy="1444950"/>
            <a:chOff x="2070100" y="3740053"/>
            <a:chExt cx="362588" cy="1444950"/>
          </a:xfrm>
        </p:grpSpPr>
        <p:sp>
          <p:nvSpPr>
            <p:cNvPr id="95" name="Retângulo: Cantos Superiores Arredondados 94">
              <a:extLst>
                <a:ext uri="{FF2B5EF4-FFF2-40B4-BE49-F238E27FC236}">
                  <a16:creationId xmlns:a16="http://schemas.microsoft.com/office/drawing/2014/main" id="{B20C9A53-799D-4624-8DFD-D92EE2D590AB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37040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4</a:t>
              </a:r>
            </a:p>
          </p:txBody>
        </p:sp>
        <p:sp>
          <p:nvSpPr>
            <p:cNvPr id="96" name="Retângulo: Cantos Superiores Arredondados 95">
              <a:extLst>
                <a:ext uri="{FF2B5EF4-FFF2-40B4-BE49-F238E27FC236}">
                  <a16:creationId xmlns:a16="http://schemas.microsoft.com/office/drawing/2014/main" id="{F922FC1B-BD06-42CD-B277-43350B82AD9D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6100" y="40897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3</a:t>
              </a:r>
            </a:p>
          </p:txBody>
        </p:sp>
        <p:sp>
          <p:nvSpPr>
            <p:cNvPr id="97" name="Retângulo: Cantos Superiores Arredondados 96">
              <a:extLst>
                <a:ext uri="{FF2B5EF4-FFF2-40B4-BE49-F238E27FC236}">
                  <a16:creationId xmlns:a16="http://schemas.microsoft.com/office/drawing/2014/main" id="{EF01C053-A810-4C1F-96A0-40D5393AA4F3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47535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00" name="Retângulo: Cantos Superiores Arredondados 99">
              <a:extLst>
                <a:ext uri="{FF2B5EF4-FFF2-40B4-BE49-F238E27FC236}">
                  <a16:creationId xmlns:a16="http://schemas.microsoft.com/office/drawing/2014/main" id="{1AAEAF14-7E04-4A81-9DFA-D384918DE4BF}"/>
                </a:ext>
              </a:extLst>
            </p:cNvPr>
            <p:cNvSpPr>
              <a:spLocks/>
            </p:cNvSpPr>
            <p:nvPr/>
          </p:nvSpPr>
          <p:spPr>
            <a:xfrm rot="5400000">
              <a:off x="2108688" y="4861003"/>
              <a:ext cx="288000" cy="360000"/>
            </a:xfrm>
            <a:prstGeom prst="round2SameRect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sp>
        <p:nvSpPr>
          <p:cNvPr id="101" name="Retângulo: Cantos Superiores Arredondados 100">
            <a:extLst>
              <a:ext uri="{FF2B5EF4-FFF2-40B4-BE49-F238E27FC236}">
                <a16:creationId xmlns:a16="http://schemas.microsoft.com/office/drawing/2014/main" id="{BE367010-EAC2-4F37-A2D1-CEBF3AF26E61}"/>
              </a:ext>
            </a:extLst>
          </p:cNvPr>
          <p:cNvSpPr>
            <a:spLocks/>
          </p:cNvSpPr>
          <p:nvPr/>
        </p:nvSpPr>
        <p:spPr>
          <a:xfrm rot="16200000">
            <a:off x="7582922" y="3541240"/>
            <a:ext cx="540000" cy="180000"/>
          </a:xfrm>
          <a:prstGeom prst="round2Same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pt-BR" sz="1100" dirty="0"/>
              <a:t>Wi-Fi</a:t>
            </a:r>
          </a:p>
        </p:txBody>
      </p:sp>
      <p:grpSp>
        <p:nvGrpSpPr>
          <p:cNvPr id="102" name="Agrupar 101">
            <a:extLst>
              <a:ext uri="{FF2B5EF4-FFF2-40B4-BE49-F238E27FC236}">
                <a16:creationId xmlns:a16="http://schemas.microsoft.com/office/drawing/2014/main" id="{3907A990-C168-4AB2-AF7C-375A8D9B9AB3}"/>
              </a:ext>
            </a:extLst>
          </p:cNvPr>
          <p:cNvGrpSpPr/>
          <p:nvPr/>
        </p:nvGrpSpPr>
        <p:grpSpPr>
          <a:xfrm rot="10800000">
            <a:off x="7762922" y="5544988"/>
            <a:ext cx="180000" cy="461099"/>
            <a:chOff x="2070100" y="3844604"/>
            <a:chExt cx="360000" cy="461099"/>
          </a:xfrm>
        </p:grpSpPr>
        <p:sp>
          <p:nvSpPr>
            <p:cNvPr id="103" name="Retângulo: Cantos Superiores Arredondados 102">
              <a:extLst>
                <a:ext uri="{FF2B5EF4-FFF2-40B4-BE49-F238E27FC236}">
                  <a16:creationId xmlns:a16="http://schemas.microsoft.com/office/drawing/2014/main" id="{57EA6220-D6D6-492C-AFC8-941E28CD6ABE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3754604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2</a:t>
              </a:r>
            </a:p>
          </p:txBody>
        </p:sp>
        <p:sp>
          <p:nvSpPr>
            <p:cNvPr id="108" name="Retângulo: Cantos Superiores Arredondados 107">
              <a:extLst>
                <a:ext uri="{FF2B5EF4-FFF2-40B4-BE49-F238E27FC236}">
                  <a16:creationId xmlns:a16="http://schemas.microsoft.com/office/drawing/2014/main" id="{3C1AA67A-187C-4A5E-A184-8DF2F3E0436C}"/>
                </a:ext>
              </a:extLst>
            </p:cNvPr>
            <p:cNvSpPr>
              <a:spLocks/>
            </p:cNvSpPr>
            <p:nvPr/>
          </p:nvSpPr>
          <p:spPr>
            <a:xfrm rot="5400000">
              <a:off x="2160100" y="4035703"/>
              <a:ext cx="180000" cy="360000"/>
            </a:xfrm>
            <a:prstGeom prst="round2Same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100" b="1" dirty="0"/>
                <a:t>1</a:t>
              </a:r>
            </a:p>
          </p:txBody>
        </p:sp>
      </p:grpSp>
      <p:grpSp>
        <p:nvGrpSpPr>
          <p:cNvPr id="121" name="Agrupar 120">
            <a:extLst>
              <a:ext uri="{FF2B5EF4-FFF2-40B4-BE49-F238E27FC236}">
                <a16:creationId xmlns:a16="http://schemas.microsoft.com/office/drawing/2014/main" id="{E6E171E2-0991-40C6-B7CA-3EA05564BF21}"/>
              </a:ext>
            </a:extLst>
          </p:cNvPr>
          <p:cNvGrpSpPr/>
          <p:nvPr/>
        </p:nvGrpSpPr>
        <p:grpSpPr>
          <a:xfrm>
            <a:off x="1193750" y="3226955"/>
            <a:ext cx="2701294" cy="2880000"/>
            <a:chOff x="3587198" y="3343078"/>
            <a:chExt cx="2701294" cy="2880000"/>
          </a:xfrm>
        </p:grpSpPr>
        <p:sp>
          <p:nvSpPr>
            <p:cNvPr id="122" name="Retângulo 121">
              <a:extLst>
                <a:ext uri="{FF2B5EF4-FFF2-40B4-BE49-F238E27FC236}">
                  <a16:creationId xmlns:a16="http://schemas.microsoft.com/office/drawing/2014/main" id="{BBC1492C-BBE3-478B-BD5D-8BCB62F7C13E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123" name="Retângulo 122">
              <a:extLst>
                <a:ext uri="{FF2B5EF4-FFF2-40B4-BE49-F238E27FC236}">
                  <a16:creationId xmlns:a16="http://schemas.microsoft.com/office/drawing/2014/main" id="{4840F2B5-B107-4F3C-97CF-A748A804CB4E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124" name="Retângulo 123">
              <a:extLst>
                <a:ext uri="{FF2B5EF4-FFF2-40B4-BE49-F238E27FC236}">
                  <a16:creationId xmlns:a16="http://schemas.microsoft.com/office/drawing/2014/main" id="{8FCF8C11-9B75-4ABA-82DC-C3545D07259F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125" name="Agrupar 124">
            <a:extLst>
              <a:ext uri="{FF2B5EF4-FFF2-40B4-BE49-F238E27FC236}">
                <a16:creationId xmlns:a16="http://schemas.microsoft.com/office/drawing/2014/main" id="{7C392593-F684-4A29-9464-EB07FC38635A}"/>
              </a:ext>
            </a:extLst>
          </p:cNvPr>
          <p:cNvGrpSpPr/>
          <p:nvPr/>
        </p:nvGrpSpPr>
        <p:grpSpPr>
          <a:xfrm>
            <a:off x="3265044" y="4106248"/>
            <a:ext cx="2880000" cy="1579905"/>
            <a:chOff x="3265044" y="4106248"/>
            <a:chExt cx="2880000" cy="1579905"/>
          </a:xfrm>
        </p:grpSpPr>
        <p:grpSp>
          <p:nvGrpSpPr>
            <p:cNvPr id="126" name="Agrupar 125">
              <a:extLst>
                <a:ext uri="{FF2B5EF4-FFF2-40B4-BE49-F238E27FC236}">
                  <a16:creationId xmlns:a16="http://schemas.microsoft.com/office/drawing/2014/main" id="{2380F23A-49C1-4D09-9008-8D4866E9D879}"/>
                </a:ext>
              </a:extLst>
            </p:cNvPr>
            <p:cNvGrpSpPr/>
            <p:nvPr/>
          </p:nvGrpSpPr>
          <p:grpSpPr>
            <a:xfrm>
              <a:off x="3265044" y="5222129"/>
              <a:ext cx="2880000" cy="464024"/>
              <a:chOff x="5658492" y="5338252"/>
              <a:chExt cx="3600000" cy="464024"/>
            </a:xfrm>
          </p:grpSpPr>
          <p:sp>
            <p:nvSpPr>
              <p:cNvPr id="138" name="Colchete Duplo 137">
                <a:extLst>
                  <a:ext uri="{FF2B5EF4-FFF2-40B4-BE49-F238E27FC236}">
                    <a16:creationId xmlns:a16="http://schemas.microsoft.com/office/drawing/2014/main" id="{BF968454-A9CC-4624-BD10-5954ACE08E1E}"/>
                  </a:ext>
                </a:extLst>
              </p:cNvPr>
              <p:cNvSpPr/>
              <p:nvPr/>
            </p:nvSpPr>
            <p:spPr>
              <a:xfrm>
                <a:off x="5747198" y="5338252"/>
                <a:ext cx="3420000" cy="448559"/>
              </a:xfrm>
              <a:prstGeom prst="bracketPair">
                <a:avLst/>
              </a:prstGeom>
              <a:solidFill>
                <a:schemeClr val="accent6">
                  <a:lumMod val="20000"/>
                  <a:lumOff val="80000"/>
                </a:schemeClr>
              </a:solidFill>
            </p:spPr>
            <p:style>
              <a:lnRef idx="3">
                <a:schemeClr val="accent6"/>
              </a:lnRef>
              <a:fillRef idx="0">
                <a:schemeClr val="accent6"/>
              </a:fillRef>
              <a:effectRef idx="2">
                <a:schemeClr val="accent6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3 PROFILE IPTV</a:t>
                </a:r>
              </a:p>
            </p:txBody>
          </p:sp>
          <p:sp>
            <p:nvSpPr>
              <p:cNvPr id="139" name="Retângulo: Cantos Arredondados 138">
                <a:extLst>
                  <a:ext uri="{FF2B5EF4-FFF2-40B4-BE49-F238E27FC236}">
                    <a16:creationId xmlns:a16="http://schemas.microsoft.com/office/drawing/2014/main" id="{796E2EBD-479E-4DA0-97F6-912D8EA0F995}"/>
                  </a:ext>
                </a:extLst>
              </p:cNvPr>
              <p:cNvSpPr/>
              <p:nvPr/>
            </p:nvSpPr>
            <p:spPr>
              <a:xfrm>
                <a:off x="5658492" y="5586276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6"/>
              </a:lnRef>
              <a:fillRef idx="3">
                <a:schemeClr val="accent6"/>
              </a:fillRef>
              <a:effectRef idx="2">
                <a:schemeClr val="accent6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3 - IPTV</a:t>
                </a:r>
              </a:p>
            </p:txBody>
          </p:sp>
        </p:grpSp>
        <p:grpSp>
          <p:nvGrpSpPr>
            <p:cNvPr id="127" name="Agrupar 126">
              <a:extLst>
                <a:ext uri="{FF2B5EF4-FFF2-40B4-BE49-F238E27FC236}">
                  <a16:creationId xmlns:a16="http://schemas.microsoft.com/office/drawing/2014/main" id="{C934440E-89B9-4E07-958E-401DA4ECFA5E}"/>
                </a:ext>
              </a:extLst>
            </p:cNvPr>
            <p:cNvGrpSpPr/>
            <p:nvPr/>
          </p:nvGrpSpPr>
          <p:grpSpPr>
            <a:xfrm>
              <a:off x="3265044" y="4666901"/>
              <a:ext cx="2880000" cy="464024"/>
              <a:chOff x="5658492" y="4783024"/>
              <a:chExt cx="3600000" cy="464024"/>
            </a:xfrm>
          </p:grpSpPr>
          <p:sp>
            <p:nvSpPr>
              <p:cNvPr id="136" name="Colchete Duplo 135">
                <a:extLst>
                  <a:ext uri="{FF2B5EF4-FFF2-40B4-BE49-F238E27FC236}">
                    <a16:creationId xmlns:a16="http://schemas.microsoft.com/office/drawing/2014/main" id="{6B76FF12-94D9-4920-B383-C8CD2BFB5897}"/>
                  </a:ext>
                </a:extLst>
              </p:cNvPr>
              <p:cNvSpPr/>
              <p:nvPr/>
            </p:nvSpPr>
            <p:spPr>
              <a:xfrm>
                <a:off x="5747198" y="4783024"/>
                <a:ext cx="3420000" cy="448559"/>
              </a:xfrm>
              <a:prstGeom prst="bracketPair">
                <a:avLst/>
              </a:prstGeom>
              <a:solidFill>
                <a:schemeClr val="accent2">
                  <a:lumMod val="20000"/>
                  <a:lumOff val="80000"/>
                </a:schemeClr>
              </a:solidFill>
            </p:spPr>
            <p:style>
              <a:lnRef idx="3">
                <a:schemeClr val="accent2"/>
              </a:lnRef>
              <a:fillRef idx="0">
                <a:schemeClr val="accent2"/>
              </a:fillRef>
              <a:effectRef idx="2">
                <a:schemeClr val="accent2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2 PROFILE VOIP</a:t>
                </a:r>
              </a:p>
            </p:txBody>
          </p:sp>
          <p:sp>
            <p:nvSpPr>
              <p:cNvPr id="137" name="Retângulo: Cantos Arredondados 136">
                <a:extLst>
                  <a:ext uri="{FF2B5EF4-FFF2-40B4-BE49-F238E27FC236}">
                    <a16:creationId xmlns:a16="http://schemas.microsoft.com/office/drawing/2014/main" id="{562F9F77-EB0B-4133-9177-A8E44FC1B92D}"/>
                  </a:ext>
                </a:extLst>
              </p:cNvPr>
              <p:cNvSpPr/>
              <p:nvPr/>
            </p:nvSpPr>
            <p:spPr>
              <a:xfrm>
                <a:off x="5658492" y="5031048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2 - VOIP</a:t>
                </a:r>
              </a:p>
            </p:txBody>
          </p:sp>
        </p:grpSp>
        <p:grpSp>
          <p:nvGrpSpPr>
            <p:cNvPr id="133" name="Agrupar 132">
              <a:extLst>
                <a:ext uri="{FF2B5EF4-FFF2-40B4-BE49-F238E27FC236}">
                  <a16:creationId xmlns:a16="http://schemas.microsoft.com/office/drawing/2014/main" id="{B3BE1D2C-E8D1-4DF0-A0FC-251A579DF92E}"/>
                </a:ext>
              </a:extLst>
            </p:cNvPr>
            <p:cNvGrpSpPr/>
            <p:nvPr/>
          </p:nvGrpSpPr>
          <p:grpSpPr>
            <a:xfrm>
              <a:off x="3265044" y="4106248"/>
              <a:ext cx="2880000" cy="463956"/>
              <a:chOff x="5658492" y="4222371"/>
              <a:chExt cx="3600000" cy="463956"/>
            </a:xfrm>
          </p:grpSpPr>
          <p:sp>
            <p:nvSpPr>
              <p:cNvPr id="134" name="Colchete Duplo 133">
                <a:extLst>
                  <a:ext uri="{FF2B5EF4-FFF2-40B4-BE49-F238E27FC236}">
                    <a16:creationId xmlns:a16="http://schemas.microsoft.com/office/drawing/2014/main" id="{38DE4CEB-BAB9-4634-8F1D-F17D2BE5AB5E}"/>
                  </a:ext>
                </a:extLst>
              </p:cNvPr>
              <p:cNvSpPr/>
              <p:nvPr/>
            </p:nvSpPr>
            <p:spPr>
              <a:xfrm>
                <a:off x="5747198" y="4222371"/>
                <a:ext cx="3420000" cy="448559"/>
              </a:xfrm>
              <a:prstGeom prst="bracketPair">
                <a:avLst/>
              </a:prstGeom>
              <a:solidFill>
                <a:schemeClr val="accent1">
                  <a:lumMod val="20000"/>
                  <a:lumOff val="80000"/>
                </a:schemeClr>
              </a:solidFill>
            </p:spPr>
            <p:style>
              <a:lnRef idx="3">
                <a:schemeClr val="accent5"/>
              </a:lnRef>
              <a:fillRef idx="0">
                <a:schemeClr val="accent5"/>
              </a:fillRef>
              <a:effectRef idx="2">
                <a:schemeClr val="accent5"/>
              </a:effectRef>
              <a:fontRef idx="minor">
                <a:schemeClr val="tx1"/>
              </a:fontRef>
            </p:style>
            <p:txBody>
              <a:bodyPr rtlCol="0" anchor="t" anchorCtr="0"/>
              <a:lstStyle/>
              <a:p>
                <a:pPr algn="ctr"/>
                <a:r>
                  <a:rPr lang="pt-BR" sz="1000" b="1" dirty="0"/>
                  <a:t>TCONT 1 PROFILE DADOS</a:t>
                </a:r>
              </a:p>
            </p:txBody>
          </p:sp>
          <p:sp>
            <p:nvSpPr>
              <p:cNvPr id="135" name="Retângulo: Cantos Arredondados 134">
                <a:extLst>
                  <a:ext uri="{FF2B5EF4-FFF2-40B4-BE49-F238E27FC236}">
                    <a16:creationId xmlns:a16="http://schemas.microsoft.com/office/drawing/2014/main" id="{09FC6EEA-A21A-4C9F-BA38-D80B6A418C3F}"/>
                  </a:ext>
                </a:extLst>
              </p:cNvPr>
              <p:cNvSpPr/>
              <p:nvPr/>
            </p:nvSpPr>
            <p:spPr>
              <a:xfrm>
                <a:off x="5658492" y="4470327"/>
                <a:ext cx="3600000" cy="216000"/>
              </a:xfrm>
              <a:prstGeom prst="roundRect">
                <a:avLst>
                  <a:gd name="adj" fmla="val 50000"/>
                </a:avLst>
              </a:prstGeom>
              <a:ln/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rtlCol="0" anchor="ctr" anchorCtr="0"/>
              <a:lstStyle/>
              <a:p>
                <a:pPr algn="ctr"/>
                <a:r>
                  <a:rPr lang="pt-BR" sz="1000" b="1" dirty="0"/>
                  <a:t>GEM 1 - DADOS</a:t>
                </a:r>
              </a:p>
            </p:txBody>
          </p:sp>
        </p:grpSp>
      </p:grpSp>
      <p:grpSp>
        <p:nvGrpSpPr>
          <p:cNvPr id="140" name="Agrupar 139">
            <a:extLst>
              <a:ext uri="{FF2B5EF4-FFF2-40B4-BE49-F238E27FC236}">
                <a16:creationId xmlns:a16="http://schemas.microsoft.com/office/drawing/2014/main" id="{8A5653DF-46E0-44E4-83DB-3FB791001FA7}"/>
              </a:ext>
            </a:extLst>
          </p:cNvPr>
          <p:cNvGrpSpPr/>
          <p:nvPr/>
        </p:nvGrpSpPr>
        <p:grpSpPr>
          <a:xfrm>
            <a:off x="6654229" y="3427622"/>
            <a:ext cx="360000" cy="2068996"/>
            <a:chOff x="6654229" y="3427622"/>
            <a:chExt cx="360000" cy="2068996"/>
          </a:xfrm>
        </p:grpSpPr>
        <p:sp>
          <p:nvSpPr>
            <p:cNvPr id="141" name="Colchete Duplo 140">
              <a:extLst>
                <a:ext uri="{FF2B5EF4-FFF2-40B4-BE49-F238E27FC236}">
                  <a16:creationId xmlns:a16="http://schemas.microsoft.com/office/drawing/2014/main" id="{1B421BF7-820B-4D30-9D28-4B400108EF63}"/>
                </a:ext>
              </a:extLst>
            </p:cNvPr>
            <p:cNvSpPr/>
            <p:nvPr/>
          </p:nvSpPr>
          <p:spPr>
            <a:xfrm rot="16200000">
              <a:off x="6366229" y="3715622"/>
              <a:ext cx="936000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WAN PPPOE</a:t>
              </a:r>
              <a:br>
                <a:rPr lang="pt-BR" sz="1100" dirty="0"/>
              </a:br>
              <a:r>
                <a:rPr lang="pt-BR" sz="1100" dirty="0"/>
                <a:t>VLAN 1001</a:t>
              </a:r>
            </a:p>
          </p:txBody>
        </p:sp>
        <p:sp>
          <p:nvSpPr>
            <p:cNvPr id="142" name="Colchete Duplo 141">
              <a:extLst>
                <a:ext uri="{FF2B5EF4-FFF2-40B4-BE49-F238E27FC236}">
                  <a16:creationId xmlns:a16="http://schemas.microsoft.com/office/drawing/2014/main" id="{DD801601-96B1-4E32-8B87-804A99C9EC61}"/>
                </a:ext>
              </a:extLst>
            </p:cNvPr>
            <p:cNvSpPr/>
            <p:nvPr/>
          </p:nvSpPr>
          <p:spPr>
            <a:xfrm rot="16200000">
              <a:off x="6366229" y="4848618"/>
              <a:ext cx="936000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WAN DHCP</a:t>
              </a:r>
              <a:br>
                <a:rPr lang="pt-BR" sz="1100" dirty="0"/>
              </a:br>
              <a:r>
                <a:rPr lang="pt-BR" sz="1100" dirty="0"/>
                <a:t>VLAN 1002</a:t>
              </a:r>
            </a:p>
          </p:txBody>
        </p:sp>
      </p:grpSp>
      <p:grpSp>
        <p:nvGrpSpPr>
          <p:cNvPr id="143" name="Agrupar 142">
            <a:extLst>
              <a:ext uri="{FF2B5EF4-FFF2-40B4-BE49-F238E27FC236}">
                <a16:creationId xmlns:a16="http://schemas.microsoft.com/office/drawing/2014/main" id="{F38CC0D6-8395-4209-A233-F48D135E7910}"/>
              </a:ext>
            </a:extLst>
          </p:cNvPr>
          <p:cNvGrpSpPr/>
          <p:nvPr/>
        </p:nvGrpSpPr>
        <p:grpSpPr>
          <a:xfrm>
            <a:off x="1829690" y="4174204"/>
            <a:ext cx="927027" cy="1434874"/>
            <a:chOff x="1829690" y="4174204"/>
            <a:chExt cx="927027" cy="1434874"/>
          </a:xfrm>
        </p:grpSpPr>
        <p:sp>
          <p:nvSpPr>
            <p:cNvPr id="144" name="Colchete Duplo 143">
              <a:extLst>
                <a:ext uri="{FF2B5EF4-FFF2-40B4-BE49-F238E27FC236}">
                  <a16:creationId xmlns:a16="http://schemas.microsoft.com/office/drawing/2014/main" id="{9992D279-087F-49C0-B9F3-C3FCB204516F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145" name="Colchete Duplo 144">
              <a:extLst>
                <a:ext uri="{FF2B5EF4-FFF2-40B4-BE49-F238E27FC236}">
                  <a16:creationId xmlns:a16="http://schemas.microsoft.com/office/drawing/2014/main" id="{948BF361-2B7F-463D-8F31-51E27F0887F7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50VOIP</a:t>
              </a:r>
            </a:p>
          </p:txBody>
        </p:sp>
        <p:sp>
          <p:nvSpPr>
            <p:cNvPr id="146" name="Colchete Duplo 145">
              <a:extLst>
                <a:ext uri="{FF2B5EF4-FFF2-40B4-BE49-F238E27FC236}">
                  <a16:creationId xmlns:a16="http://schemas.microsoft.com/office/drawing/2014/main" id="{BBA40C87-70DB-4998-95BB-1878D9E0C367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151" name="CaixaDeTexto 150">
            <a:extLst>
              <a:ext uri="{FF2B5EF4-FFF2-40B4-BE49-F238E27FC236}">
                <a16:creationId xmlns:a16="http://schemas.microsoft.com/office/drawing/2014/main" id="{F0583333-3AB1-4ACE-8734-0E71AF1FDAAE}"/>
              </a:ext>
            </a:extLst>
          </p:cNvPr>
          <p:cNvSpPr txBox="1"/>
          <p:nvPr/>
        </p:nvSpPr>
        <p:spPr>
          <a:xfrm>
            <a:off x="7340826" y="5096474"/>
            <a:ext cx="44755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pt-BR" sz="1000" dirty="0"/>
              <a:t>PVID</a:t>
            </a:r>
          </a:p>
          <a:p>
            <a:pPr algn="ctr"/>
            <a:r>
              <a:rPr lang="pt-BR" sz="1000" dirty="0"/>
              <a:t>4000</a:t>
            </a:r>
          </a:p>
        </p:txBody>
      </p:sp>
      <p:sp>
        <p:nvSpPr>
          <p:cNvPr id="155" name="Retângulo 154">
            <a:extLst>
              <a:ext uri="{FF2B5EF4-FFF2-40B4-BE49-F238E27FC236}">
                <a16:creationId xmlns:a16="http://schemas.microsoft.com/office/drawing/2014/main" id="{18C6AB76-1CE2-466D-8AF4-7F0658CA385A}"/>
              </a:ext>
            </a:extLst>
          </p:cNvPr>
          <p:cNvSpPr/>
          <p:nvPr/>
        </p:nvSpPr>
        <p:spPr>
          <a:xfrm>
            <a:off x="922152" y="342454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1/3/2</a:t>
            </a:r>
          </a:p>
        </p:txBody>
      </p:sp>
      <p:sp>
        <p:nvSpPr>
          <p:cNvPr id="156" name="Retângulo 155">
            <a:extLst>
              <a:ext uri="{FF2B5EF4-FFF2-40B4-BE49-F238E27FC236}">
                <a16:creationId xmlns:a16="http://schemas.microsoft.com/office/drawing/2014/main" id="{FD0E41B3-0512-49BC-878A-AA716374DD19}"/>
              </a:ext>
            </a:extLst>
          </p:cNvPr>
          <p:cNvSpPr/>
          <p:nvPr/>
        </p:nvSpPr>
        <p:spPr>
          <a:xfrm>
            <a:off x="922152" y="482666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1/3/1</a:t>
            </a:r>
          </a:p>
        </p:txBody>
      </p:sp>
      <p:grpSp>
        <p:nvGrpSpPr>
          <p:cNvPr id="157" name="Agrupar 156">
            <a:extLst>
              <a:ext uri="{FF2B5EF4-FFF2-40B4-BE49-F238E27FC236}">
                <a16:creationId xmlns:a16="http://schemas.microsoft.com/office/drawing/2014/main" id="{43001835-BD62-4CFF-826B-FCCEE78994BA}"/>
              </a:ext>
            </a:extLst>
          </p:cNvPr>
          <p:cNvGrpSpPr/>
          <p:nvPr/>
        </p:nvGrpSpPr>
        <p:grpSpPr>
          <a:xfrm>
            <a:off x="922152" y="3964544"/>
            <a:ext cx="907538" cy="1464534"/>
            <a:chOff x="922152" y="3964544"/>
            <a:chExt cx="907538" cy="1464534"/>
          </a:xfrm>
        </p:grpSpPr>
        <p:cxnSp>
          <p:nvCxnSpPr>
            <p:cNvPr id="158" name="Conector de Seta Reta 62">
              <a:extLst>
                <a:ext uri="{FF2B5EF4-FFF2-40B4-BE49-F238E27FC236}">
                  <a16:creationId xmlns:a16="http://schemas.microsoft.com/office/drawing/2014/main" id="{ABE67FA0-4C36-4080-8072-E53A16AB5F27}"/>
                </a:ext>
              </a:extLst>
            </p:cNvPr>
            <p:cNvCxnSpPr>
              <a:cxnSpLocks/>
              <a:stCxn id="155" idx="1"/>
              <a:endCxn id="144" idx="1"/>
            </p:cNvCxnSpPr>
            <p:nvPr/>
          </p:nvCxnSpPr>
          <p:spPr>
            <a:xfrm rot="10800000" flipH="1" flipV="1">
              <a:off x="922152" y="3964544"/>
              <a:ext cx="907538" cy="389659"/>
            </a:xfrm>
            <a:prstGeom prst="bentConnector5">
              <a:avLst>
                <a:gd name="adj1" fmla="val 79765"/>
                <a:gd name="adj2" fmla="val 50455"/>
                <a:gd name="adj3" fmla="val 79751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59" name="Conector: Angulado 158">
              <a:extLst>
                <a:ext uri="{FF2B5EF4-FFF2-40B4-BE49-F238E27FC236}">
                  <a16:creationId xmlns:a16="http://schemas.microsoft.com/office/drawing/2014/main" id="{32AB6E3C-71CA-4334-ACC8-7B6B4EA315BB}"/>
                </a:ext>
              </a:extLst>
            </p:cNvPr>
            <p:cNvCxnSpPr>
              <a:cxnSpLocks/>
              <a:stCxn id="156" idx="1"/>
              <a:endCxn id="146" idx="1"/>
            </p:cNvCxnSpPr>
            <p:nvPr/>
          </p:nvCxnSpPr>
          <p:spPr>
            <a:xfrm rot="10800000" flipH="1" flipV="1">
              <a:off x="922152" y="5366668"/>
              <a:ext cx="907538" cy="62410"/>
            </a:xfrm>
            <a:prstGeom prst="bentConnector5">
              <a:avLst>
                <a:gd name="adj1" fmla="val 79765"/>
                <a:gd name="adj2" fmla="val 70822"/>
                <a:gd name="adj3" fmla="val 79751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60" name="Conector de Seta Reta 118">
              <a:extLst>
                <a:ext uri="{FF2B5EF4-FFF2-40B4-BE49-F238E27FC236}">
                  <a16:creationId xmlns:a16="http://schemas.microsoft.com/office/drawing/2014/main" id="{630CDE53-544F-40A2-BE29-D9AA23C8211C}"/>
                </a:ext>
              </a:extLst>
            </p:cNvPr>
            <p:cNvCxnSpPr>
              <a:cxnSpLocks/>
              <a:stCxn id="155" idx="1"/>
              <a:endCxn id="145" idx="1"/>
            </p:cNvCxnSpPr>
            <p:nvPr/>
          </p:nvCxnSpPr>
          <p:spPr>
            <a:xfrm rot="10800000" flipH="1" flipV="1">
              <a:off x="922152" y="3964544"/>
              <a:ext cx="907538" cy="928433"/>
            </a:xfrm>
            <a:prstGeom prst="bentConnector3">
              <a:avLst>
                <a:gd name="adj1" fmla="val 68570"/>
              </a:avLst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61" name="Agrupar 160">
            <a:extLst>
              <a:ext uri="{FF2B5EF4-FFF2-40B4-BE49-F238E27FC236}">
                <a16:creationId xmlns:a16="http://schemas.microsoft.com/office/drawing/2014/main" id="{2D8A5180-E59B-49BD-8B7A-2B44EFA6457F}"/>
              </a:ext>
            </a:extLst>
          </p:cNvPr>
          <p:cNvGrpSpPr/>
          <p:nvPr/>
        </p:nvGrpSpPr>
        <p:grpSpPr>
          <a:xfrm>
            <a:off x="7014229" y="3631240"/>
            <a:ext cx="749987" cy="2003748"/>
            <a:chOff x="7014229" y="3631240"/>
            <a:chExt cx="749987" cy="2003748"/>
          </a:xfrm>
        </p:grpSpPr>
        <p:cxnSp>
          <p:nvCxnSpPr>
            <p:cNvPr id="162" name="Conector reto 161">
              <a:extLst>
                <a:ext uri="{FF2B5EF4-FFF2-40B4-BE49-F238E27FC236}">
                  <a16:creationId xmlns:a16="http://schemas.microsoft.com/office/drawing/2014/main" id="{3BFF0FB5-56EB-4FD1-AD36-CAE7E808C67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14229" y="3895622"/>
              <a:ext cx="748693" cy="24240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3" name="Conector reto 162">
              <a:extLst>
                <a:ext uri="{FF2B5EF4-FFF2-40B4-BE49-F238E27FC236}">
                  <a16:creationId xmlns:a16="http://schemas.microsoft.com/office/drawing/2014/main" id="{6C38BC28-EA5B-4BAB-AED3-624A09054D81}"/>
                </a:ext>
              </a:extLst>
            </p:cNvPr>
            <p:cNvCxnSpPr/>
            <p:nvPr/>
          </p:nvCxnSpPr>
          <p:spPr>
            <a:xfrm flipH="1" flipV="1">
              <a:off x="7014229" y="5028618"/>
              <a:ext cx="748693" cy="606370"/>
            </a:xfrm>
            <a:prstGeom prst="line">
              <a:avLst/>
            </a:prstGeom>
            <a:ln w="9525" cap="flat" cmpd="sng" algn="ctr">
              <a:solidFill>
                <a:schemeClr val="accent2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4" name="Conector reto 163">
              <a:extLst>
                <a:ext uri="{FF2B5EF4-FFF2-40B4-BE49-F238E27FC236}">
                  <a16:creationId xmlns:a16="http://schemas.microsoft.com/office/drawing/2014/main" id="{6078472E-2FE4-418D-8E96-75E8E59B8E26}"/>
                </a:ext>
              </a:extLst>
            </p:cNvPr>
            <p:cNvCxnSpPr/>
            <p:nvPr/>
          </p:nvCxnSpPr>
          <p:spPr>
            <a:xfrm flipH="1" flipV="1">
              <a:off x="7014229" y="3895622"/>
              <a:ext cx="749987" cy="101370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5" name="Conector reto 164">
              <a:extLst>
                <a:ext uri="{FF2B5EF4-FFF2-40B4-BE49-F238E27FC236}">
                  <a16:creationId xmlns:a16="http://schemas.microsoft.com/office/drawing/2014/main" id="{3DC5AE6A-921B-4329-8D3E-EA582ECBBEFF}"/>
                </a:ext>
              </a:extLst>
            </p:cNvPr>
            <p:cNvCxnSpPr>
              <a:cxnSpLocks/>
            </p:cNvCxnSpPr>
            <p:nvPr/>
          </p:nvCxnSpPr>
          <p:spPr>
            <a:xfrm flipH="1">
              <a:off x="7014229" y="3631240"/>
              <a:ext cx="748693" cy="264382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  <p:cxnSp>
          <p:nvCxnSpPr>
            <p:cNvPr id="166" name="Conector reto 165">
              <a:extLst>
                <a:ext uri="{FF2B5EF4-FFF2-40B4-BE49-F238E27FC236}">
                  <a16:creationId xmlns:a16="http://schemas.microsoft.com/office/drawing/2014/main" id="{01319EAC-D5CD-488A-90D0-0D587C593E69}"/>
                </a:ext>
              </a:extLst>
            </p:cNvPr>
            <p:cNvCxnSpPr>
              <a:cxnSpLocks/>
            </p:cNvCxnSpPr>
            <p:nvPr/>
          </p:nvCxnSpPr>
          <p:spPr>
            <a:xfrm flipH="1" flipV="1">
              <a:off x="7014229" y="3895622"/>
              <a:ext cx="748693" cy="628054"/>
            </a:xfrm>
            <a:prstGeom prst="line">
              <a:avLst/>
            </a:prstGeom>
            <a:ln w="9525" cap="flat" cmpd="sng" algn="ctr">
              <a:solidFill>
                <a:schemeClr val="accent1"/>
              </a:solidFill>
              <a:prstDash val="dash"/>
              <a:round/>
              <a:headEnd type="none" w="med" len="med"/>
              <a:tailEnd type="none" w="med" len="med"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tx1"/>
            </a:fontRef>
          </p:style>
        </p:cxnSp>
      </p:grpSp>
      <p:grpSp>
        <p:nvGrpSpPr>
          <p:cNvPr id="89" name="Agrupar 88">
            <a:extLst>
              <a:ext uri="{FF2B5EF4-FFF2-40B4-BE49-F238E27FC236}">
                <a16:creationId xmlns:a16="http://schemas.microsoft.com/office/drawing/2014/main" id="{8FF3E8CA-E86E-406E-8B1F-7A00C44F79DC}"/>
              </a:ext>
            </a:extLst>
          </p:cNvPr>
          <p:cNvGrpSpPr/>
          <p:nvPr/>
        </p:nvGrpSpPr>
        <p:grpSpPr>
          <a:xfrm>
            <a:off x="2756717" y="3895622"/>
            <a:ext cx="5007499" cy="1682531"/>
            <a:chOff x="2756717" y="3895622"/>
            <a:chExt cx="5007499" cy="1682531"/>
          </a:xfrm>
        </p:grpSpPr>
        <p:cxnSp>
          <p:nvCxnSpPr>
            <p:cNvPr id="98" name="Conector de Seta Reta 62">
              <a:extLst>
                <a:ext uri="{FF2B5EF4-FFF2-40B4-BE49-F238E27FC236}">
                  <a16:creationId xmlns:a16="http://schemas.microsoft.com/office/drawing/2014/main" id="{FE415E81-68E2-452D-B931-6422C3C7DCEF}"/>
                </a:ext>
              </a:extLst>
            </p:cNvPr>
            <p:cNvCxnSpPr/>
            <p:nvPr/>
          </p:nvCxnSpPr>
          <p:spPr>
            <a:xfrm flipV="1">
              <a:off x="6145044" y="3895622"/>
              <a:ext cx="509185" cy="566582"/>
            </a:xfrm>
            <a:prstGeom prst="bentConnector3">
              <a:avLst>
                <a:gd name="adj1" fmla="val 50000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9" name="Conector: Angulado 98">
              <a:extLst>
                <a:ext uri="{FF2B5EF4-FFF2-40B4-BE49-F238E27FC236}">
                  <a16:creationId xmlns:a16="http://schemas.microsoft.com/office/drawing/2014/main" id="{FC64FDEB-644F-4150-852E-C5936FFF0440}"/>
                </a:ext>
              </a:extLst>
            </p:cNvPr>
            <p:cNvCxnSpPr/>
            <p:nvPr/>
          </p:nvCxnSpPr>
          <p:spPr>
            <a:xfrm flipV="1">
              <a:off x="6145044" y="5294976"/>
              <a:ext cx="1619172" cy="283177"/>
            </a:xfrm>
            <a:prstGeom prst="bentConnector3">
              <a:avLst>
                <a:gd name="adj1" fmla="val 74315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4" name="Conector de Seta Reta 103">
              <a:extLst>
                <a:ext uri="{FF2B5EF4-FFF2-40B4-BE49-F238E27FC236}">
                  <a16:creationId xmlns:a16="http://schemas.microsoft.com/office/drawing/2014/main" id="{FD38D110-0DE5-455E-B22B-7F44669B2F2C}"/>
                </a:ext>
              </a:extLst>
            </p:cNvPr>
            <p:cNvCxnSpPr>
              <a:cxnSpLocks/>
            </p:cNvCxnSpPr>
            <p:nvPr/>
          </p:nvCxnSpPr>
          <p:spPr>
            <a:xfrm>
              <a:off x="6145044" y="5022925"/>
              <a:ext cx="509185" cy="5693"/>
            </a:xfrm>
            <a:prstGeom prst="straightConnector1">
              <a:avLst/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  <p:cxnSp>
          <p:nvCxnSpPr>
            <p:cNvPr id="106" name="Conector de Seta Reta 62">
              <a:extLst>
                <a:ext uri="{FF2B5EF4-FFF2-40B4-BE49-F238E27FC236}">
                  <a16:creationId xmlns:a16="http://schemas.microsoft.com/office/drawing/2014/main" id="{0F31D103-3DBB-482F-96EC-2A23C3F9CDDA}"/>
                </a:ext>
              </a:extLst>
            </p:cNvPr>
            <p:cNvCxnSpPr>
              <a:cxnSpLocks/>
            </p:cNvCxnSpPr>
            <p:nvPr/>
          </p:nvCxnSpPr>
          <p:spPr>
            <a:xfrm>
              <a:off x="2756717" y="4354204"/>
              <a:ext cx="508327" cy="108000"/>
            </a:xfrm>
            <a:prstGeom prst="bentConnector3">
              <a:avLst>
                <a:gd name="adj1" fmla="val 50000"/>
              </a:avLst>
            </a:prstGeom>
            <a:ln w="28575">
              <a:headEnd type="triangle"/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07" name="Conector: Angulado 106">
              <a:extLst>
                <a:ext uri="{FF2B5EF4-FFF2-40B4-BE49-F238E27FC236}">
                  <a16:creationId xmlns:a16="http://schemas.microsoft.com/office/drawing/2014/main" id="{CDFEA0D8-37EF-482E-8B3C-469ECF16227E}"/>
                </a:ext>
              </a:extLst>
            </p:cNvPr>
            <p:cNvCxnSpPr>
              <a:cxnSpLocks/>
            </p:cNvCxnSpPr>
            <p:nvPr/>
          </p:nvCxnSpPr>
          <p:spPr>
            <a:xfrm>
              <a:off x="2756717" y="5429078"/>
              <a:ext cx="508327" cy="149075"/>
            </a:xfrm>
            <a:prstGeom prst="bentConnector3">
              <a:avLst>
                <a:gd name="adj1" fmla="val 50000"/>
              </a:avLst>
            </a:prstGeom>
            <a:ln>
              <a:headEnd type="triangle" w="med" len="med"/>
              <a:tailEnd type="triangle" w="med" len="med"/>
            </a:ln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</p:cxnSp>
        <p:cxnSp>
          <p:nvCxnSpPr>
            <p:cNvPr id="109" name="Conector de Seta Reta 118">
              <a:extLst>
                <a:ext uri="{FF2B5EF4-FFF2-40B4-BE49-F238E27FC236}">
                  <a16:creationId xmlns:a16="http://schemas.microsoft.com/office/drawing/2014/main" id="{F4653887-942E-4E05-AC69-8EECB0E7A03E}"/>
                </a:ext>
              </a:extLst>
            </p:cNvPr>
            <p:cNvCxnSpPr>
              <a:cxnSpLocks/>
            </p:cNvCxnSpPr>
            <p:nvPr/>
          </p:nvCxnSpPr>
          <p:spPr>
            <a:xfrm>
              <a:off x="2756717" y="4892978"/>
              <a:ext cx="508327" cy="129947"/>
            </a:xfrm>
            <a:prstGeom prst="bentConnector3">
              <a:avLst>
                <a:gd name="adj1" fmla="val 50000"/>
              </a:avLst>
            </a:prstGeom>
            <a:ln>
              <a:headEnd type="triangle"/>
              <a:tailEnd type="triangle"/>
            </a:ln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</p:cxnSp>
      </p:grpSp>
      <p:grpSp>
        <p:nvGrpSpPr>
          <p:cNvPr id="105" name="Agrupar 104">
            <a:extLst>
              <a:ext uri="{FF2B5EF4-FFF2-40B4-BE49-F238E27FC236}">
                <a16:creationId xmlns:a16="http://schemas.microsoft.com/office/drawing/2014/main" id="{45013B1C-6332-4E8E-8F2D-58BDA026FF72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10" name="Grupo 95">
              <a:extLst>
                <a:ext uri="{FF2B5EF4-FFF2-40B4-BE49-F238E27FC236}">
                  <a16:creationId xmlns:a16="http://schemas.microsoft.com/office/drawing/2014/main" id="{77B9512E-FF60-4A3D-A3C5-D91CFB192065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14" name="Forma livre 96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1C2833F6-3562-4ECD-A126-32BD1618961A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15" name="Hexágono 114">
                <a:hlinkClick r:id="rId14" action="ppaction://hlinksldjump"/>
                <a:extLst>
                  <a:ext uri="{FF2B5EF4-FFF2-40B4-BE49-F238E27FC236}">
                    <a16:creationId xmlns:a16="http://schemas.microsoft.com/office/drawing/2014/main" id="{97D0BDD6-8FC3-4B50-9D94-6A0DF8BF11EB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111" name="Grupo 95">
              <a:extLst>
                <a:ext uri="{FF2B5EF4-FFF2-40B4-BE49-F238E27FC236}">
                  <a16:creationId xmlns:a16="http://schemas.microsoft.com/office/drawing/2014/main" id="{536BD063-3BF2-4FB8-BEF9-9B79F7F93B1E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12" name="Forma livre 96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415817F0-8ED6-47F6-AB1C-7EED0A070813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13" name="Hexágono 112">
                <a:hlinkClick r:id="rId15" action="ppaction://hlinksldjump"/>
                <a:extLst>
                  <a:ext uri="{FF2B5EF4-FFF2-40B4-BE49-F238E27FC236}">
                    <a16:creationId xmlns:a16="http://schemas.microsoft.com/office/drawing/2014/main" id="{F88A16FF-497F-4513-B3A8-46A87DDE1EF4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400122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ítulo 3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Configurando os serviços</a:t>
            </a:r>
          </a:p>
        </p:txBody>
      </p:sp>
      <p:grpSp>
        <p:nvGrpSpPr>
          <p:cNvPr id="39" name="Grupo 38"/>
          <p:cNvGrpSpPr/>
          <p:nvPr/>
        </p:nvGrpSpPr>
        <p:grpSpPr>
          <a:xfrm>
            <a:off x="1080000" y="972000"/>
            <a:ext cx="5284950" cy="468000"/>
            <a:chOff x="5462588" y="2804374"/>
            <a:chExt cx="5284950" cy="468000"/>
          </a:xfrm>
        </p:grpSpPr>
        <p:sp>
          <p:nvSpPr>
            <p:cNvPr id="40" name="Forma livre 39">
              <a:hlinkClick r:id="rId2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Criando </a:t>
              </a:r>
              <a:r>
                <a:rPr lang="pt-BR" sz="2400" dirty="0" err="1"/>
                <a:t>VLANs</a:t>
              </a:r>
              <a:endParaRPr lang="pt-BR" sz="2400" kern="1200" dirty="0"/>
            </a:p>
          </p:txBody>
        </p:sp>
        <p:sp>
          <p:nvSpPr>
            <p:cNvPr id="41" name="Hexágono 40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42" name="Grupo 41"/>
          <p:cNvGrpSpPr/>
          <p:nvPr/>
        </p:nvGrpSpPr>
        <p:grpSpPr>
          <a:xfrm>
            <a:off x="1080000" y="1548000"/>
            <a:ext cx="5284950" cy="468000"/>
            <a:chOff x="5462588" y="2804374"/>
            <a:chExt cx="5284950" cy="468000"/>
          </a:xfrm>
        </p:grpSpPr>
        <p:sp>
          <p:nvSpPr>
            <p:cNvPr id="43" name="Forma livre 42">
              <a:hlinkClick r:id="rId3" action="ppaction://hlinksldjump"/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kern="1200" dirty="0"/>
                <a:t>Configurando MVLAN</a:t>
              </a:r>
            </a:p>
          </p:txBody>
        </p:sp>
        <p:sp>
          <p:nvSpPr>
            <p:cNvPr id="44" name="Hexágono 43"/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  <p:grpSp>
        <p:nvGrpSpPr>
          <p:cNvPr id="35" name="Grupo 95">
            <a:extLst>
              <a:ext uri="{FF2B5EF4-FFF2-40B4-BE49-F238E27FC236}">
                <a16:creationId xmlns:a16="http://schemas.microsoft.com/office/drawing/2014/main" id="{21E1E9D5-39F8-43F0-8119-A5A6D0B1646F}"/>
              </a:ext>
            </a:extLst>
          </p:cNvPr>
          <p:cNvGrpSpPr/>
          <p:nvPr/>
        </p:nvGrpSpPr>
        <p:grpSpPr>
          <a:xfrm>
            <a:off x="10899789" y="208799"/>
            <a:ext cx="1091355" cy="302402"/>
            <a:chOff x="5756505" y="2804374"/>
            <a:chExt cx="1091355" cy="302402"/>
          </a:xfrm>
        </p:grpSpPr>
        <p:sp>
          <p:nvSpPr>
            <p:cNvPr id="36" name="Forma livre 96">
              <a:hlinkClick r:id="rId4" action="ppaction://hlinksldjump"/>
              <a:extLst>
                <a:ext uri="{FF2B5EF4-FFF2-40B4-BE49-F238E27FC236}">
                  <a16:creationId xmlns:a16="http://schemas.microsoft.com/office/drawing/2014/main" id="{8D5A7C27-AC17-49D1-ACA5-C16F057527B0}"/>
                </a:ext>
              </a:extLst>
            </p:cNvPr>
            <p:cNvSpPr/>
            <p:nvPr/>
          </p:nvSpPr>
          <p:spPr>
            <a:xfrm>
              <a:off x="5887538" y="2804374"/>
              <a:ext cx="960322" cy="301628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F47920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algn="l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dirty="0"/>
                <a:t>Topo</a:t>
              </a:r>
              <a:endParaRPr lang="pt-BR" kern="1200" dirty="0"/>
            </a:p>
          </p:txBody>
        </p:sp>
        <p:sp>
          <p:nvSpPr>
            <p:cNvPr id="37" name="Hexágono 36">
              <a:hlinkClick r:id="rId4" action="ppaction://hlinksldjump"/>
              <a:extLst>
                <a:ext uri="{FF2B5EF4-FFF2-40B4-BE49-F238E27FC236}">
                  <a16:creationId xmlns:a16="http://schemas.microsoft.com/office/drawing/2014/main" id="{32AE3226-F38E-4199-B8E4-D06005F84E17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756505" y="2804376"/>
              <a:ext cx="350784" cy="302400"/>
            </a:xfrm>
            <a:prstGeom prst="hexagon">
              <a:avLst/>
            </a:prstGeom>
            <a:solidFill>
              <a:srgbClr val="F47920"/>
            </a:solidFill>
            <a:ln w="38100">
              <a:solidFill>
                <a:srgbClr val="F4792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pt-BR" sz="1600" dirty="0"/>
                <a:t>↑</a:t>
              </a:r>
            </a:p>
          </p:txBody>
        </p:sp>
      </p:grpSp>
      <p:grpSp>
        <p:nvGrpSpPr>
          <p:cNvPr id="50" name="Grupo 47">
            <a:extLst>
              <a:ext uri="{FF2B5EF4-FFF2-40B4-BE49-F238E27FC236}">
                <a16:creationId xmlns:a16="http://schemas.microsoft.com/office/drawing/2014/main" id="{32C3DDF7-3C06-47FB-93B2-0A257B9AAD61}"/>
              </a:ext>
            </a:extLst>
          </p:cNvPr>
          <p:cNvGrpSpPr/>
          <p:nvPr/>
        </p:nvGrpSpPr>
        <p:grpSpPr>
          <a:xfrm>
            <a:off x="1080000" y="2124000"/>
            <a:ext cx="5284950" cy="468000"/>
            <a:chOff x="5462588" y="2804374"/>
            <a:chExt cx="5284950" cy="468000"/>
          </a:xfrm>
        </p:grpSpPr>
        <p:sp>
          <p:nvSpPr>
            <p:cNvPr id="51" name="Forma livre 48">
              <a:hlinkClick r:id="rId5" action="ppaction://hlinksldjump"/>
              <a:extLst>
                <a:ext uri="{FF2B5EF4-FFF2-40B4-BE49-F238E27FC236}">
                  <a16:creationId xmlns:a16="http://schemas.microsoft.com/office/drawing/2014/main" id="{34AEC515-6FC7-4FAA-A523-D3FB505623F6}"/>
                </a:ext>
              </a:extLst>
            </p:cNvPr>
            <p:cNvSpPr/>
            <p:nvPr/>
          </p:nvSpPr>
          <p:spPr>
            <a:xfrm>
              <a:off x="5887538" y="2804374"/>
              <a:ext cx="4860000" cy="468000"/>
            </a:xfrm>
            <a:custGeom>
              <a:avLst/>
              <a:gdLst>
                <a:gd name="connsiteX0" fmla="*/ 119169 w 714999"/>
                <a:gd name="connsiteY0" fmla="*/ 0 h 7116700"/>
                <a:gd name="connsiteX1" fmla="*/ 595830 w 714999"/>
                <a:gd name="connsiteY1" fmla="*/ 0 h 7116700"/>
                <a:gd name="connsiteX2" fmla="*/ 714999 w 714999"/>
                <a:gd name="connsiteY2" fmla="*/ 119169 h 7116700"/>
                <a:gd name="connsiteX3" fmla="*/ 714999 w 714999"/>
                <a:gd name="connsiteY3" fmla="*/ 7116700 h 7116700"/>
                <a:gd name="connsiteX4" fmla="*/ 714999 w 714999"/>
                <a:gd name="connsiteY4" fmla="*/ 7116700 h 7116700"/>
                <a:gd name="connsiteX5" fmla="*/ 0 w 714999"/>
                <a:gd name="connsiteY5" fmla="*/ 7116700 h 7116700"/>
                <a:gd name="connsiteX6" fmla="*/ 0 w 714999"/>
                <a:gd name="connsiteY6" fmla="*/ 7116700 h 7116700"/>
                <a:gd name="connsiteX7" fmla="*/ 0 w 714999"/>
                <a:gd name="connsiteY7" fmla="*/ 119169 h 7116700"/>
                <a:gd name="connsiteX8" fmla="*/ 119169 w 714999"/>
                <a:gd name="connsiteY8" fmla="*/ 0 h 711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714999" h="7116700">
                  <a:moveTo>
                    <a:pt x="714999" y="1186145"/>
                  </a:moveTo>
                  <a:lnTo>
                    <a:pt x="714999" y="5930555"/>
                  </a:lnTo>
                  <a:cubicBezTo>
                    <a:pt x="714999" y="6585640"/>
                    <a:pt x="709639" y="7116695"/>
                    <a:pt x="703026" y="7116695"/>
                  </a:cubicBezTo>
                  <a:lnTo>
                    <a:pt x="0" y="7116695"/>
                  </a:lnTo>
                  <a:lnTo>
                    <a:pt x="0" y="7116695"/>
                  </a:lnTo>
                  <a:lnTo>
                    <a:pt x="0" y="5"/>
                  </a:lnTo>
                  <a:lnTo>
                    <a:pt x="0" y="5"/>
                  </a:lnTo>
                  <a:lnTo>
                    <a:pt x="703026" y="5"/>
                  </a:lnTo>
                  <a:cubicBezTo>
                    <a:pt x="709639" y="5"/>
                    <a:pt x="714999" y="531060"/>
                    <a:pt x="714999" y="1186145"/>
                  </a:cubicBezTo>
                  <a:close/>
                </a:path>
              </a:pathLst>
            </a:custGeom>
            <a:ln w="38100">
              <a:solidFill>
                <a:srgbClr val="00B5DE"/>
              </a:solidFill>
            </a:ln>
          </p:spPr>
          <p:style>
            <a:lnRef idx="2">
              <a:scrgbClr r="0" g="0" b="0"/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298705" tIns="61573" rIns="61573" bIns="61574" numCol="1" spcCol="1270" anchor="ctr" anchorCtr="0">
              <a:noAutofit/>
            </a:bodyPr>
            <a:lstStyle/>
            <a:p>
              <a:pPr marL="0" lvl="1" defTabSz="18669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pt-BR" sz="2400" dirty="0"/>
                <a:t>Ativando </a:t>
              </a:r>
              <a:r>
                <a:rPr lang="pt-BR" sz="2400" dirty="0" err="1"/>
                <a:t>uplinks</a:t>
              </a:r>
              <a:endParaRPr lang="pt-BR" sz="2400" dirty="0"/>
            </a:p>
          </p:txBody>
        </p:sp>
        <p:sp>
          <p:nvSpPr>
            <p:cNvPr id="52" name="Hexágono 51">
              <a:extLst>
                <a:ext uri="{FF2B5EF4-FFF2-40B4-BE49-F238E27FC236}">
                  <a16:creationId xmlns:a16="http://schemas.microsoft.com/office/drawing/2014/main" id="{800D3A6C-4472-49CE-9965-1F85B0EDB232}"/>
                </a:ext>
              </a:extLst>
            </p:cNvPr>
            <p:cNvSpPr>
              <a:spLocks noChangeAspect="1"/>
            </p:cNvSpPr>
            <p:nvPr/>
          </p:nvSpPr>
          <p:spPr>
            <a:xfrm>
              <a:off x="5462588" y="2804374"/>
              <a:ext cx="542880" cy="468000"/>
            </a:xfrm>
            <a:prstGeom prst="hexagon">
              <a:avLst/>
            </a:prstGeom>
            <a:solidFill>
              <a:srgbClr val="00B5DE"/>
            </a:solidFill>
            <a:ln w="38100">
              <a:solidFill>
                <a:srgbClr val="00B5D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pt-BR"/>
            </a:p>
          </p:txBody>
        </p:sp>
      </p:grpSp>
    </p:spTree>
    <p:extLst>
      <p:ext uri="{BB962C8B-B14F-4D97-AF65-F5344CB8AC3E}">
        <p14:creationId xmlns:p14="http://schemas.microsoft.com/office/powerpoint/2010/main" val="65205263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9E014857-F5DA-4773-8399-CAE9F257EB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t-BR" dirty="0"/>
              <a:t>Criando </a:t>
            </a:r>
            <a:r>
              <a:rPr lang="pt-BR" dirty="0" err="1"/>
              <a:t>VLANs</a:t>
            </a:r>
            <a:endParaRPr lang="pt-BR" dirty="0"/>
          </a:p>
        </p:txBody>
      </p:sp>
      <p:sp>
        <p:nvSpPr>
          <p:cNvPr id="3" name="Espaço Reservado para Rodapé 2">
            <a:extLst>
              <a:ext uri="{FF2B5EF4-FFF2-40B4-BE49-F238E27FC236}">
                <a16:creationId xmlns:a16="http://schemas.microsoft.com/office/drawing/2014/main" id="{0C981F16-5B6D-4DEC-B656-C8E95A88F54E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pt-BR"/>
              <a:t>Conteúdo confidencial</a:t>
            </a:r>
          </a:p>
        </p:txBody>
      </p:sp>
      <p:sp>
        <p:nvSpPr>
          <p:cNvPr id="4" name="Espaço Reservado para Número de Slide 3">
            <a:extLst>
              <a:ext uri="{FF2B5EF4-FFF2-40B4-BE49-F238E27FC236}">
                <a16:creationId xmlns:a16="http://schemas.microsoft.com/office/drawing/2014/main" id="{1E982D51-6CDB-49E1-AA54-758FEA440763}"/>
              </a:ext>
            </a:extLst>
          </p:cNvPr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5179AE1A-1FBA-4046-AF76-4A72D2A7562B}" type="slidenum">
              <a:rPr lang="pt-BR" smtClean="0"/>
              <a:pPr/>
              <a:t>9</a:t>
            </a:fld>
            <a:endParaRPr lang="pt-BR"/>
          </a:p>
        </p:txBody>
      </p:sp>
      <p:sp>
        <p:nvSpPr>
          <p:cNvPr id="5" name="Espaço Reservado para Conteúdo 4">
            <a:extLst>
              <a:ext uri="{FF2B5EF4-FFF2-40B4-BE49-F238E27FC236}">
                <a16:creationId xmlns:a16="http://schemas.microsoft.com/office/drawing/2014/main" id="{79889602-5925-4E1B-A72F-83452FF0E09B}"/>
              </a:ext>
            </a:extLst>
          </p:cNvPr>
          <p:cNvSpPr>
            <a:spLocks noGrp="1"/>
          </p:cNvSpPr>
          <p:nvPr>
            <p:ph sz="quarter" idx="12"/>
          </p:nvPr>
        </p:nvSpPr>
        <p:spPr>
          <a:xfrm>
            <a:off x="838200" y="1025389"/>
            <a:ext cx="7272599" cy="1868624"/>
          </a:xfrm>
        </p:spPr>
        <p:txBody>
          <a:bodyPr>
            <a:normAutofit/>
          </a:bodyPr>
          <a:lstStyle/>
          <a:p>
            <a:r>
              <a:rPr lang="pt-BR" dirty="0"/>
              <a:t>O processo de se criar uma VLAN é bem simples, podemos já aproveitar e colocar uma descrição para facilitar sua localização e entendimento no futuro.</a:t>
            </a:r>
            <a:endParaRPr lang="pt-BR" b="1" i="1" dirty="0">
              <a:solidFill>
                <a:srgbClr val="FF0000"/>
              </a:solidFill>
            </a:endParaRPr>
          </a:p>
        </p:txBody>
      </p:sp>
      <p:sp>
        <p:nvSpPr>
          <p:cNvPr id="14" name="Espaço Reservado para Conteúdo 8">
            <a:extLst>
              <a:ext uri="{FF2B5EF4-FFF2-40B4-BE49-F238E27FC236}">
                <a16:creationId xmlns:a16="http://schemas.microsoft.com/office/drawing/2014/main" id="{808F8B57-69FD-4E0B-9763-5DB130502093}"/>
              </a:ext>
            </a:extLst>
          </p:cNvPr>
          <p:cNvSpPr txBox="1">
            <a:spLocks/>
          </p:cNvSpPr>
          <p:nvPr/>
        </p:nvSpPr>
        <p:spPr>
          <a:xfrm>
            <a:off x="910800" y="3073400"/>
            <a:ext cx="7199999" cy="3103563"/>
          </a:xfrm>
          <a:prstGeom prst="rect">
            <a:avLst/>
          </a:prstGeom>
          <a:solidFill>
            <a:schemeClr val="bg1">
              <a:lumMod val="85000"/>
            </a:schemeClr>
          </a:solidFill>
          <a:ln w="28575">
            <a:noFill/>
          </a:ln>
        </p:spPr>
        <p:txBody>
          <a:bodyPr vert="horz" lIns="91440" tIns="45720" rIns="91440" bIns="45720" rtlCol="0">
            <a:normAutofit/>
          </a:bodyPr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lang="pt-BR" sz="1800" kern="1200" dirty="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Foco Corp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ZXAN(config)# </a:t>
            </a:r>
            <a:r>
              <a:rPr lang="en-US" sz="1200" b="1" i="1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b="1" dirty="0">
                <a:solidFill>
                  <a:prstClr val="black"/>
                </a:solidFill>
                <a:latin typeface="Consolas" panose="020B0609020204030204" pitchFamily="49" charset="0"/>
              </a:rPr>
              <a:t> &lt;VLANID&gt;</a:t>
            </a:r>
          </a:p>
          <a:p>
            <a:pPr marL="571500" lvl="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?)#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name &lt;NOME&gt;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?)#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description &lt;TEXTO&gt;</a:t>
            </a:r>
          </a:p>
          <a:p>
            <a:pPr marL="571500" indent="-342900">
              <a:buFontTx/>
              <a:buChar char="►"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ZXAN(config-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vlan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?)# </a:t>
            </a:r>
            <a:r>
              <a:rPr lang="en-US" sz="1200" b="1" i="1" dirty="0">
                <a:solidFill>
                  <a:prstClr val="black"/>
                </a:solidFill>
                <a:latin typeface="Consolas" panose="020B0609020204030204" pitchFamily="49" charset="0"/>
              </a:rPr>
              <a:t>exit</a:t>
            </a:r>
          </a:p>
          <a:p>
            <a:pPr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-------------------------------------------------------------------------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&lt;VLANID&gt;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Número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&lt;NOME&gt; = Nome a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ser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atribuído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a VLAN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&lt;TEXTO&gt; = </a:t>
            </a:r>
            <a:r>
              <a:rPr lang="en-US" sz="1200" dirty="0" err="1">
                <a:solidFill>
                  <a:prstClr val="black"/>
                </a:solidFill>
                <a:latin typeface="Consolas" panose="020B0609020204030204" pitchFamily="49" charset="0"/>
              </a:rPr>
              <a:t>Descrição</a:t>
            </a: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 da VLAN</a:t>
            </a:r>
          </a:p>
          <a:p>
            <a:pPr lvl="0">
              <a:defRPr/>
            </a:pPr>
            <a:r>
              <a:rPr lang="en-US" sz="1200" dirty="0">
                <a:solidFill>
                  <a:prstClr val="black"/>
                </a:solidFill>
                <a:latin typeface="Consolas" panose="020B0609020204030204" pitchFamily="49" charset="0"/>
              </a:rPr>
              <a:t>*************************************************************************</a:t>
            </a:r>
          </a:p>
        </p:txBody>
      </p:sp>
      <p:grpSp>
        <p:nvGrpSpPr>
          <p:cNvPr id="6" name="Agrupar 5">
            <a:extLst>
              <a:ext uri="{FF2B5EF4-FFF2-40B4-BE49-F238E27FC236}">
                <a16:creationId xmlns:a16="http://schemas.microsoft.com/office/drawing/2014/main" id="{58B07B5C-9816-47BF-9A37-9F3BC5FAE9DB}"/>
              </a:ext>
            </a:extLst>
          </p:cNvPr>
          <p:cNvGrpSpPr/>
          <p:nvPr/>
        </p:nvGrpSpPr>
        <p:grpSpPr>
          <a:xfrm>
            <a:off x="9939467" y="208025"/>
            <a:ext cx="2051677" cy="303176"/>
            <a:chOff x="9939467" y="208025"/>
            <a:chExt cx="2051677" cy="303176"/>
          </a:xfrm>
        </p:grpSpPr>
        <p:grpSp>
          <p:nvGrpSpPr>
            <p:cNvPr id="12" name="Grupo 95">
              <a:extLst>
                <a:ext uri="{FF2B5EF4-FFF2-40B4-BE49-F238E27FC236}">
                  <a16:creationId xmlns:a16="http://schemas.microsoft.com/office/drawing/2014/main" id="{1FDDAE0A-156C-4246-BF5F-E916D725C4DF}"/>
                </a:ext>
              </a:extLst>
            </p:cNvPr>
            <p:cNvGrpSpPr/>
            <p:nvPr/>
          </p:nvGrpSpPr>
          <p:grpSpPr>
            <a:xfrm>
              <a:off x="9939467" y="208025"/>
              <a:ext cx="1091355" cy="302402"/>
              <a:chOff x="5756505" y="2804374"/>
              <a:chExt cx="1091355" cy="302402"/>
            </a:xfrm>
          </p:grpSpPr>
          <p:sp>
            <p:nvSpPr>
              <p:cNvPr id="13" name="Forma livre 96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FC44AA06-FED8-4EF0-AC0A-F59032B9D79F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kern="1200" dirty="0"/>
                  <a:t>Topo</a:t>
                </a:r>
              </a:p>
            </p:txBody>
          </p:sp>
          <p:sp>
            <p:nvSpPr>
              <p:cNvPr id="15" name="Hexágono 14">
                <a:hlinkClick r:id="rId2" action="ppaction://hlinksldjump"/>
                <a:extLst>
                  <a:ext uri="{FF2B5EF4-FFF2-40B4-BE49-F238E27FC236}">
                    <a16:creationId xmlns:a16="http://schemas.microsoft.com/office/drawing/2014/main" id="{A638BA9D-E0D9-4C5E-9856-E2DC7F869C40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↑</a:t>
                </a:r>
              </a:p>
            </p:txBody>
          </p:sp>
        </p:grpSp>
        <p:grpSp>
          <p:nvGrpSpPr>
            <p:cNvPr id="8" name="Grupo 95">
              <a:extLst>
                <a:ext uri="{FF2B5EF4-FFF2-40B4-BE49-F238E27FC236}">
                  <a16:creationId xmlns:a16="http://schemas.microsoft.com/office/drawing/2014/main" id="{EAF0A2CF-D7D6-407D-BAC4-16013682E281}"/>
                </a:ext>
              </a:extLst>
            </p:cNvPr>
            <p:cNvGrpSpPr/>
            <p:nvPr/>
          </p:nvGrpSpPr>
          <p:grpSpPr>
            <a:xfrm>
              <a:off x="10899789" y="208799"/>
              <a:ext cx="1091355" cy="302402"/>
              <a:chOff x="5756505" y="2804374"/>
              <a:chExt cx="1091355" cy="302402"/>
            </a:xfrm>
          </p:grpSpPr>
          <p:sp>
            <p:nvSpPr>
              <p:cNvPr id="10" name="Forma livre 96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D18F7A14-7DC4-4654-B287-CF2E634404F7}"/>
                  </a:ext>
                </a:extLst>
              </p:cNvPr>
              <p:cNvSpPr/>
              <p:nvPr/>
            </p:nvSpPr>
            <p:spPr>
              <a:xfrm>
                <a:off x="5887538" y="2804374"/>
                <a:ext cx="960322" cy="301628"/>
              </a:xfrm>
              <a:custGeom>
                <a:avLst/>
                <a:gdLst>
                  <a:gd name="connsiteX0" fmla="*/ 119169 w 714999"/>
                  <a:gd name="connsiteY0" fmla="*/ 0 h 7116700"/>
                  <a:gd name="connsiteX1" fmla="*/ 595830 w 714999"/>
                  <a:gd name="connsiteY1" fmla="*/ 0 h 7116700"/>
                  <a:gd name="connsiteX2" fmla="*/ 714999 w 714999"/>
                  <a:gd name="connsiteY2" fmla="*/ 119169 h 7116700"/>
                  <a:gd name="connsiteX3" fmla="*/ 714999 w 714999"/>
                  <a:gd name="connsiteY3" fmla="*/ 7116700 h 7116700"/>
                  <a:gd name="connsiteX4" fmla="*/ 714999 w 714999"/>
                  <a:gd name="connsiteY4" fmla="*/ 7116700 h 7116700"/>
                  <a:gd name="connsiteX5" fmla="*/ 0 w 714999"/>
                  <a:gd name="connsiteY5" fmla="*/ 7116700 h 7116700"/>
                  <a:gd name="connsiteX6" fmla="*/ 0 w 714999"/>
                  <a:gd name="connsiteY6" fmla="*/ 7116700 h 7116700"/>
                  <a:gd name="connsiteX7" fmla="*/ 0 w 714999"/>
                  <a:gd name="connsiteY7" fmla="*/ 119169 h 7116700"/>
                  <a:gd name="connsiteX8" fmla="*/ 119169 w 714999"/>
                  <a:gd name="connsiteY8" fmla="*/ 0 h 71167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714999" h="7116700">
                    <a:moveTo>
                      <a:pt x="714999" y="1186145"/>
                    </a:moveTo>
                    <a:lnTo>
                      <a:pt x="714999" y="5930555"/>
                    </a:lnTo>
                    <a:cubicBezTo>
                      <a:pt x="714999" y="6585640"/>
                      <a:pt x="709639" y="7116695"/>
                      <a:pt x="703026" y="7116695"/>
                    </a:cubicBezTo>
                    <a:lnTo>
                      <a:pt x="0" y="7116695"/>
                    </a:lnTo>
                    <a:lnTo>
                      <a:pt x="0" y="7116695"/>
                    </a:lnTo>
                    <a:lnTo>
                      <a:pt x="0" y="5"/>
                    </a:lnTo>
                    <a:lnTo>
                      <a:pt x="0" y="5"/>
                    </a:lnTo>
                    <a:lnTo>
                      <a:pt x="703026" y="5"/>
                    </a:lnTo>
                    <a:cubicBezTo>
                      <a:pt x="709639" y="5"/>
                      <a:pt x="714999" y="531060"/>
                      <a:pt x="714999" y="1186145"/>
                    </a:cubicBezTo>
                    <a:close/>
                  </a:path>
                </a:pathLst>
              </a:custGeom>
              <a:ln w="38100">
                <a:solidFill>
                  <a:srgbClr val="F47920"/>
                </a:solidFill>
              </a:ln>
            </p:spPr>
            <p:style>
              <a:lnRef idx="2">
                <a:scrgbClr r="0" g="0" b="0"/>
              </a:lnRef>
              <a:fillRef idx="1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fillRef>
              <a:effectRef idx="0">
                <a:schemeClr val="lt1">
                  <a:alpha val="90000"/>
                  <a:hueOff val="0"/>
                  <a:satOff val="0"/>
                  <a:lumOff val="0"/>
                  <a:alphaOff val="0"/>
                </a:schemeClr>
              </a:effectRef>
              <a:fontRef idx="minor">
                <a:schemeClr val="dk1">
                  <a:hueOff val="0"/>
                  <a:satOff val="0"/>
                  <a:lumOff val="0"/>
                  <a:alphaOff val="0"/>
                </a:schemeClr>
              </a:fontRef>
            </p:style>
            <p:txBody>
              <a:bodyPr spcFirstLastPara="0" vert="horz" wrap="square" lIns="298705" tIns="61573" rIns="61573" bIns="61574" numCol="1" spcCol="1270" anchor="ctr" anchorCtr="0">
                <a:noAutofit/>
              </a:bodyPr>
              <a:lstStyle/>
              <a:p>
                <a:pPr marL="0" lvl="1" algn="l" defTabSz="1866900">
                  <a:lnSpc>
                    <a:spcPct val="90000"/>
                  </a:lnSpc>
                  <a:spcBef>
                    <a:spcPct val="0"/>
                  </a:spcBef>
                  <a:spcAft>
                    <a:spcPct val="15000"/>
                  </a:spcAft>
                </a:pPr>
                <a:r>
                  <a:rPr lang="pt-BR" dirty="0"/>
                  <a:t>Menu</a:t>
                </a:r>
                <a:endParaRPr lang="pt-BR" kern="1200" dirty="0"/>
              </a:p>
            </p:txBody>
          </p:sp>
          <p:sp>
            <p:nvSpPr>
              <p:cNvPr id="11" name="Hexágono 10">
                <a:hlinkClick r:id="rId3" action="ppaction://hlinksldjump"/>
                <a:extLst>
                  <a:ext uri="{FF2B5EF4-FFF2-40B4-BE49-F238E27FC236}">
                    <a16:creationId xmlns:a16="http://schemas.microsoft.com/office/drawing/2014/main" id="{A1BC7F32-32B0-4B11-A05A-783C12656099}"/>
                  </a:ext>
                </a:extLst>
              </p:cNvPr>
              <p:cNvSpPr>
                <a:spLocks noChangeAspect="1"/>
              </p:cNvSpPr>
              <p:nvPr/>
            </p:nvSpPr>
            <p:spPr>
              <a:xfrm>
                <a:off x="5756505" y="2804376"/>
                <a:ext cx="350784" cy="302400"/>
              </a:xfrm>
              <a:prstGeom prst="hexagon">
                <a:avLst/>
              </a:prstGeom>
              <a:solidFill>
                <a:srgbClr val="F47920"/>
              </a:solidFill>
              <a:ln w="38100">
                <a:solidFill>
                  <a:srgbClr val="F4792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r>
                  <a:rPr lang="pt-BR" sz="1600" dirty="0"/>
                  <a:t>←</a:t>
                </a:r>
              </a:p>
            </p:txBody>
          </p:sp>
        </p:grpSp>
      </p:grpSp>
      <p:graphicFrame>
        <p:nvGraphicFramePr>
          <p:cNvPr id="7" name="Tabela 6">
            <a:extLst>
              <a:ext uri="{FF2B5EF4-FFF2-40B4-BE49-F238E27FC236}">
                <a16:creationId xmlns:a16="http://schemas.microsoft.com/office/drawing/2014/main" id="{69AA994C-CF5B-49DE-9AF1-F166AD51670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37056224"/>
              </p:ext>
            </p:extLst>
          </p:nvPr>
        </p:nvGraphicFramePr>
        <p:xfrm>
          <a:off x="8791828" y="1218021"/>
          <a:ext cx="2646061" cy="1483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1865">
                  <a:extLst>
                    <a:ext uri="{9D8B030D-6E8A-4147-A177-3AD203B41FA5}">
                      <a16:colId xmlns:a16="http://schemas.microsoft.com/office/drawing/2014/main" val="1451842028"/>
                    </a:ext>
                  </a:extLst>
                </a:gridCol>
                <a:gridCol w="1564196">
                  <a:extLst>
                    <a:ext uri="{9D8B030D-6E8A-4147-A177-3AD203B41FA5}">
                      <a16:colId xmlns:a16="http://schemas.microsoft.com/office/drawing/2014/main" val="159547448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b="0" dirty="0">
                          <a:latin typeface="Foco Corp" panose="020B0504050202020203"/>
                        </a:rPr>
                        <a:t>VLAN de serviço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005374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698355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DADOS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4007271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VOIP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4368679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IPTV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pt-BR" sz="1600" dirty="0">
                          <a:latin typeface="Foco Corp" panose="020B0504050202020203"/>
                        </a:rPr>
                        <a:t>1005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66459630"/>
                  </a:ext>
                </a:extLst>
              </a:tr>
            </a:tbl>
          </a:graphicData>
        </a:graphic>
      </p:graphicFrame>
      <p:grpSp>
        <p:nvGrpSpPr>
          <p:cNvPr id="16" name="Agrupar 15">
            <a:extLst>
              <a:ext uri="{FF2B5EF4-FFF2-40B4-BE49-F238E27FC236}">
                <a16:creationId xmlns:a16="http://schemas.microsoft.com/office/drawing/2014/main" id="{99EAC2E0-6097-4EC6-9FDB-9DD359DAC2DA}"/>
              </a:ext>
            </a:extLst>
          </p:cNvPr>
          <p:cNvGrpSpPr/>
          <p:nvPr/>
        </p:nvGrpSpPr>
        <p:grpSpPr>
          <a:xfrm>
            <a:off x="8939604" y="3088865"/>
            <a:ext cx="2701294" cy="2880000"/>
            <a:chOff x="3587198" y="3343078"/>
            <a:chExt cx="2701294" cy="2880000"/>
          </a:xfrm>
        </p:grpSpPr>
        <p:sp>
          <p:nvSpPr>
            <p:cNvPr id="17" name="Retângulo 16">
              <a:extLst>
                <a:ext uri="{FF2B5EF4-FFF2-40B4-BE49-F238E27FC236}">
                  <a16:creationId xmlns:a16="http://schemas.microsoft.com/office/drawing/2014/main" id="{60E05717-DE4F-4265-A5B7-C9AF05D8C8CE}"/>
                </a:ext>
              </a:extLst>
            </p:cNvPr>
            <p:cNvSpPr/>
            <p:nvPr/>
          </p:nvSpPr>
          <p:spPr>
            <a:xfrm>
              <a:off x="3587198" y="3343078"/>
              <a:ext cx="2160000" cy="288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r"/>
              <a:r>
                <a:rPr lang="pt-BR" sz="1000" b="1" dirty="0"/>
                <a:t>OLT</a:t>
              </a:r>
            </a:p>
          </p:txBody>
        </p:sp>
        <p:sp>
          <p:nvSpPr>
            <p:cNvPr id="18" name="Retângulo 17">
              <a:extLst>
                <a:ext uri="{FF2B5EF4-FFF2-40B4-BE49-F238E27FC236}">
                  <a16:creationId xmlns:a16="http://schemas.microsoft.com/office/drawing/2014/main" id="{DE3EDCC6-7379-4F57-B200-AC2E792B9DA7}"/>
                </a:ext>
              </a:extLst>
            </p:cNvPr>
            <p:cNvSpPr/>
            <p:nvPr/>
          </p:nvSpPr>
          <p:spPr>
            <a:xfrm>
              <a:off x="5478492" y="3541078"/>
              <a:ext cx="540000" cy="252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IFPON</a:t>
              </a:r>
            </a:p>
          </p:txBody>
        </p:sp>
        <p:sp>
          <p:nvSpPr>
            <p:cNvPr id="19" name="Retângulo 18">
              <a:extLst>
                <a:ext uri="{FF2B5EF4-FFF2-40B4-BE49-F238E27FC236}">
                  <a16:creationId xmlns:a16="http://schemas.microsoft.com/office/drawing/2014/main" id="{AB75D017-A7BD-47A0-8F51-A1B10B8C8C13}"/>
                </a:ext>
              </a:extLst>
            </p:cNvPr>
            <p:cNvSpPr/>
            <p:nvPr/>
          </p:nvSpPr>
          <p:spPr>
            <a:xfrm>
              <a:off x="5748492" y="3753478"/>
              <a:ext cx="540000" cy="2160000"/>
            </a:xfrm>
            <a:prstGeom prst="rect">
              <a:avLst/>
            </a:prstGeom>
          </p:spPr>
          <p:style>
            <a:lnRef idx="2">
              <a:schemeClr val="accent3"/>
            </a:lnRef>
            <a:fillRef idx="1">
              <a:schemeClr val="lt1"/>
            </a:fillRef>
            <a:effectRef idx="0">
              <a:schemeClr val="accent3"/>
            </a:effectRef>
            <a:fontRef idx="minor">
              <a:schemeClr val="dk1"/>
            </a:fontRef>
          </p:style>
          <p:txBody>
            <a:bodyPr rtlCol="0" anchor="t" anchorCtr="0"/>
            <a:lstStyle/>
            <a:p>
              <a:pPr algn="ctr"/>
              <a:r>
                <a:rPr lang="pt-BR" sz="1000" b="1" dirty="0"/>
                <a:t>ONU</a:t>
              </a:r>
              <a:br>
                <a:rPr lang="pt-BR" sz="1000" b="1" dirty="0"/>
              </a:br>
              <a:r>
                <a:rPr lang="pt-BR" sz="1000" b="1" dirty="0"/>
                <a:t>ID</a:t>
              </a:r>
            </a:p>
          </p:txBody>
        </p:sp>
      </p:grpSp>
      <p:grpSp>
        <p:nvGrpSpPr>
          <p:cNvPr id="20" name="Agrupar 19">
            <a:extLst>
              <a:ext uri="{FF2B5EF4-FFF2-40B4-BE49-F238E27FC236}">
                <a16:creationId xmlns:a16="http://schemas.microsoft.com/office/drawing/2014/main" id="{DFDABD2C-59B3-440B-ADBC-603470FF54C8}"/>
              </a:ext>
            </a:extLst>
          </p:cNvPr>
          <p:cNvGrpSpPr/>
          <p:nvPr/>
        </p:nvGrpSpPr>
        <p:grpSpPr>
          <a:xfrm>
            <a:off x="9575544" y="4036114"/>
            <a:ext cx="927027" cy="1434874"/>
            <a:chOff x="1829690" y="4174204"/>
            <a:chExt cx="927027" cy="1434874"/>
          </a:xfrm>
        </p:grpSpPr>
        <p:sp>
          <p:nvSpPr>
            <p:cNvPr id="21" name="Colchete Duplo 20">
              <a:extLst>
                <a:ext uri="{FF2B5EF4-FFF2-40B4-BE49-F238E27FC236}">
                  <a16:creationId xmlns:a16="http://schemas.microsoft.com/office/drawing/2014/main" id="{1A693B6D-52BD-4D22-82DD-356AB493B5C5}"/>
                </a:ext>
              </a:extLst>
            </p:cNvPr>
            <p:cNvSpPr/>
            <p:nvPr/>
          </p:nvSpPr>
          <p:spPr>
            <a:xfrm>
              <a:off x="1829690" y="4174204"/>
              <a:ext cx="927027" cy="360000"/>
            </a:xfrm>
            <a:prstGeom prst="bracketPair">
              <a:avLst/>
            </a:prstGeom>
            <a:solidFill>
              <a:schemeClr val="accent1">
                <a:lumMod val="20000"/>
                <a:lumOff val="80000"/>
              </a:schemeClr>
            </a:solidFill>
            <a:ln/>
          </p:spPr>
          <p:style>
            <a:lnRef idx="3">
              <a:schemeClr val="accent1"/>
            </a:lnRef>
            <a:fillRef idx="0">
              <a:schemeClr val="accent1"/>
            </a:fillRef>
            <a:effectRef idx="2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1000</a:t>
              </a:r>
            </a:p>
            <a:p>
              <a:pPr algn="ctr"/>
              <a:r>
                <a:rPr lang="pt-BR" sz="1100" dirty="0"/>
                <a:t>PPPOE_2_1</a:t>
              </a:r>
            </a:p>
          </p:txBody>
        </p:sp>
        <p:sp>
          <p:nvSpPr>
            <p:cNvPr id="22" name="Colchete Duplo 21">
              <a:extLst>
                <a:ext uri="{FF2B5EF4-FFF2-40B4-BE49-F238E27FC236}">
                  <a16:creationId xmlns:a16="http://schemas.microsoft.com/office/drawing/2014/main" id="{03849183-B841-4056-BE98-B58163F85C46}"/>
                </a:ext>
              </a:extLst>
            </p:cNvPr>
            <p:cNvSpPr/>
            <p:nvPr/>
          </p:nvSpPr>
          <p:spPr>
            <a:xfrm>
              <a:off x="1829690" y="4712978"/>
              <a:ext cx="927027" cy="360000"/>
            </a:xfrm>
            <a:prstGeom prst="bracketPair">
              <a:avLst/>
            </a:prstGeom>
            <a:solidFill>
              <a:schemeClr val="accent2">
                <a:lumMod val="20000"/>
                <a:lumOff val="80000"/>
              </a:schemeClr>
            </a:solidFill>
            <a:ln/>
          </p:spPr>
          <p:style>
            <a:lnRef idx="3">
              <a:schemeClr val="accent2"/>
            </a:lnRef>
            <a:fillRef idx="0">
              <a:schemeClr val="accent2"/>
            </a:fillRef>
            <a:effectRef idx="2">
              <a:schemeClr val="accent2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50</a:t>
              </a:r>
            </a:p>
            <a:p>
              <a:pPr algn="ctr"/>
              <a:r>
                <a:rPr lang="pt-BR" sz="1100" dirty="0"/>
                <a:t>VOIP</a:t>
              </a:r>
            </a:p>
          </p:txBody>
        </p:sp>
        <p:sp>
          <p:nvSpPr>
            <p:cNvPr id="23" name="Colchete Duplo 22">
              <a:extLst>
                <a:ext uri="{FF2B5EF4-FFF2-40B4-BE49-F238E27FC236}">
                  <a16:creationId xmlns:a16="http://schemas.microsoft.com/office/drawing/2014/main" id="{AB365023-6FFE-4EE3-AB68-9CF64D1FAAB9}"/>
                </a:ext>
              </a:extLst>
            </p:cNvPr>
            <p:cNvSpPr/>
            <p:nvPr/>
          </p:nvSpPr>
          <p:spPr>
            <a:xfrm>
              <a:off x="1829690" y="5249078"/>
              <a:ext cx="927027" cy="360000"/>
            </a:xfrm>
            <a:prstGeom prst="bracketPair">
              <a:avLst/>
            </a:prstGeom>
            <a:solidFill>
              <a:schemeClr val="accent6">
                <a:lumMod val="20000"/>
                <a:lumOff val="80000"/>
              </a:schemeClr>
            </a:solidFill>
            <a:ln/>
          </p:spPr>
          <p:style>
            <a:lnRef idx="3">
              <a:schemeClr val="accent6"/>
            </a:lnRef>
            <a:fillRef idx="0">
              <a:schemeClr val="accent6"/>
            </a:fillRef>
            <a:effectRef idx="2">
              <a:schemeClr val="accent6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r>
                <a:rPr lang="pt-BR" sz="1100" dirty="0"/>
                <a:t>VLAN 1005</a:t>
              </a:r>
            </a:p>
            <a:p>
              <a:pPr algn="ctr"/>
              <a:r>
                <a:rPr lang="pt-BR" sz="1100" dirty="0"/>
                <a:t>IPTV</a:t>
              </a:r>
            </a:p>
          </p:txBody>
        </p:sp>
      </p:grpSp>
      <p:sp>
        <p:nvSpPr>
          <p:cNvPr id="24" name="Retângulo 23">
            <a:extLst>
              <a:ext uri="{FF2B5EF4-FFF2-40B4-BE49-F238E27FC236}">
                <a16:creationId xmlns:a16="http://schemas.microsoft.com/office/drawing/2014/main" id="{20E009D5-2287-4605-A0FF-5214DAFEE4B7}"/>
              </a:ext>
            </a:extLst>
          </p:cNvPr>
          <p:cNvSpPr/>
          <p:nvPr/>
        </p:nvSpPr>
        <p:spPr>
          <a:xfrm>
            <a:off x="8668006" y="3286455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xgei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  <p:sp>
        <p:nvSpPr>
          <p:cNvPr id="25" name="Retângulo 24">
            <a:extLst>
              <a:ext uri="{FF2B5EF4-FFF2-40B4-BE49-F238E27FC236}">
                <a16:creationId xmlns:a16="http://schemas.microsoft.com/office/drawing/2014/main" id="{9A68A4C2-BA85-4991-8367-36CBBC752A11}"/>
              </a:ext>
            </a:extLst>
          </p:cNvPr>
          <p:cNvSpPr/>
          <p:nvPr/>
        </p:nvSpPr>
        <p:spPr>
          <a:xfrm>
            <a:off x="8668006" y="4688578"/>
            <a:ext cx="540000" cy="108000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rtlCol="0" anchor="t" anchorCtr="0"/>
          <a:lstStyle/>
          <a:p>
            <a:pPr algn="ctr"/>
            <a:r>
              <a:rPr lang="pt-BR" sz="1000" b="1" dirty="0" err="1"/>
              <a:t>Uplink</a:t>
            </a:r>
            <a:endParaRPr lang="pt-BR" sz="1000" b="1" dirty="0"/>
          </a:p>
          <a:p>
            <a:pPr algn="ctr"/>
            <a:r>
              <a:rPr lang="pt-BR" sz="1000" b="1" dirty="0" err="1"/>
              <a:t>gei</a:t>
            </a:r>
            <a:endParaRPr lang="pt-BR" sz="1000" b="1" dirty="0"/>
          </a:p>
          <a:p>
            <a:pPr algn="ctr"/>
            <a:r>
              <a:rPr lang="pt-BR" sz="1000" b="1" dirty="0"/>
              <a:t>1/1/1</a:t>
            </a:r>
          </a:p>
        </p:txBody>
      </p:sp>
    </p:spTree>
    <p:extLst>
      <p:ext uri="{BB962C8B-B14F-4D97-AF65-F5344CB8AC3E}">
        <p14:creationId xmlns:p14="http://schemas.microsoft.com/office/powerpoint/2010/main" val="1914538494"/>
      </p:ext>
    </p:extLst>
  </p:cSld>
  <p:clrMapOvr>
    <a:masterClrMapping/>
  </p:clrMapOvr>
</p:sld>
</file>

<file path=ppt/theme/theme1.xml><?xml version="1.0" encoding="utf-8"?>
<a:theme xmlns:a="http://schemas.openxmlformats.org/drawingml/2006/main" name="CAPAS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REINAMENTO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Escritório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13938</TotalTime>
  <Words>5147</Words>
  <Application>Microsoft Office PowerPoint</Application>
  <PresentationFormat>Widescreen</PresentationFormat>
  <Paragraphs>1261</Paragraphs>
  <Slides>42</Slides>
  <Notes>0</Notes>
  <HiddenSlides>0</HiddenSlides>
  <MMClips>0</MMClips>
  <ScaleCrop>false</ScaleCrop>
  <HeadingPairs>
    <vt:vector size="6" baseType="variant">
      <vt:variant>
        <vt:lpstr>Fontes usadas</vt:lpstr>
      </vt:variant>
      <vt:variant>
        <vt:i4>6</vt:i4>
      </vt:variant>
      <vt:variant>
        <vt:lpstr>Tema</vt:lpstr>
      </vt:variant>
      <vt:variant>
        <vt:i4>2</vt:i4>
      </vt:variant>
      <vt:variant>
        <vt:lpstr>Títulos de slides</vt:lpstr>
      </vt:variant>
      <vt:variant>
        <vt:i4>42</vt:i4>
      </vt:variant>
    </vt:vector>
  </HeadingPairs>
  <TitlesOfParts>
    <vt:vector size="50" baseType="lpstr">
      <vt:lpstr>Arial</vt:lpstr>
      <vt:lpstr>Calibri</vt:lpstr>
      <vt:lpstr>Calibri Light</vt:lpstr>
      <vt:lpstr>Consolas</vt:lpstr>
      <vt:lpstr>Foco Corp</vt:lpstr>
      <vt:lpstr>Wingdings</vt:lpstr>
      <vt:lpstr>CAPAS</vt:lpstr>
      <vt:lpstr>TREINAMENTO</vt:lpstr>
      <vt:lpstr>Provisionando e ativando serviços</vt:lpstr>
      <vt:lpstr>Etapas de configuração</vt:lpstr>
      <vt:lpstr>Definindo o cenário</vt:lpstr>
      <vt:lpstr>Definindo o cenário - Serviço</vt:lpstr>
      <vt:lpstr>Definindo o cenário - Estrutura lógica</vt:lpstr>
      <vt:lpstr>Definindo o cenário - cliente</vt:lpstr>
      <vt:lpstr>Definindo o cenário - Provisionamento</vt:lpstr>
      <vt:lpstr>Configurando os serviços</vt:lpstr>
      <vt:lpstr>Criando VLANs</vt:lpstr>
      <vt:lpstr>Criando VLANs</vt:lpstr>
      <vt:lpstr>Configurando MVLAN</vt:lpstr>
      <vt:lpstr>Configurando MVLAN</vt:lpstr>
      <vt:lpstr>Configurando MVLAN</vt:lpstr>
      <vt:lpstr>Ativando uplinks </vt:lpstr>
      <vt:lpstr>Ativando uplinks </vt:lpstr>
      <vt:lpstr>Criando perfis</vt:lpstr>
      <vt:lpstr>Perfil de ONU</vt:lpstr>
      <vt:lpstr>Criando Perfil da onu f660 /N300/5dBi</vt:lpstr>
      <vt:lpstr>Perfil de ONU</vt:lpstr>
      <vt:lpstr>Perfil de ONU</vt:lpstr>
      <vt:lpstr>Perfil da onu f670L/1200Mbps/5dBi </vt:lpstr>
      <vt:lpstr>Perfil de ONU</vt:lpstr>
      <vt:lpstr>Perfil de TCONT</vt:lpstr>
      <vt:lpstr>Perfil de TCONT</vt:lpstr>
      <vt:lpstr>Perfil de VLAN</vt:lpstr>
      <vt:lpstr>Perfil SIP</vt:lpstr>
      <vt:lpstr>Perfil de tráfego</vt:lpstr>
      <vt:lpstr>Perfil de tráfego</vt:lpstr>
      <vt:lpstr>Autorizando ONU</vt:lpstr>
      <vt:lpstr>Autorizando ONU</vt:lpstr>
      <vt:lpstr>Autorizando  ONU</vt:lpstr>
      <vt:lpstr>Autorizando uma ONU</vt:lpstr>
      <vt:lpstr>Provisionando serviços</vt:lpstr>
      <vt:lpstr>Provisionando serviços - Passos</vt:lpstr>
      <vt:lpstr>Criando TCONT / gem</vt:lpstr>
      <vt:lpstr>Criando service-port</vt:lpstr>
      <vt:lpstr>Mapeando o serviço</vt:lpstr>
      <vt:lpstr>Serviço de internet</vt:lpstr>
      <vt:lpstr>Serviço de voz</vt:lpstr>
      <vt:lpstr>Serviço de TV</vt:lpstr>
      <vt:lpstr>Cenário final</vt:lpstr>
      <vt:lpstr>Apresentação do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Apresentação do PowerPoint</dc:title>
  <dc:creator>Willian Nawate</dc:creator>
  <cp:lastModifiedBy>supor</cp:lastModifiedBy>
  <cp:revision>432</cp:revision>
  <dcterms:created xsi:type="dcterms:W3CDTF">2018-04-16T17:18:25Z</dcterms:created>
  <dcterms:modified xsi:type="dcterms:W3CDTF">2021-10-24T11:46:51Z</dcterms:modified>
</cp:coreProperties>
</file>